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54" r:id="rId2"/>
    <p:sldMasterId id="2147483659" r:id="rId3"/>
    <p:sldMasterId id="2147483664" r:id="rId4"/>
  </p:sldMasterIdLst>
  <p:notesMasterIdLst>
    <p:notesMasterId r:id="rId14"/>
  </p:notesMasterIdLst>
  <p:sldIdLst>
    <p:sldId id="359" r:id="rId5"/>
    <p:sldId id="360" r:id="rId6"/>
    <p:sldId id="371" r:id="rId7"/>
    <p:sldId id="362" r:id="rId8"/>
    <p:sldId id="364" r:id="rId9"/>
    <p:sldId id="365" r:id="rId10"/>
    <p:sldId id="366" r:id="rId11"/>
    <p:sldId id="367" r:id="rId12"/>
    <p:sldId id="370" r:id="rId13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1D3"/>
    <a:srgbClr val="40B6E9"/>
    <a:srgbClr val="EFF4D1"/>
    <a:srgbClr val="E622B3"/>
    <a:srgbClr val="868686"/>
    <a:srgbClr val="E9E9E9"/>
    <a:srgbClr val="FFEDDF"/>
    <a:srgbClr val="DEF0F9"/>
    <a:srgbClr val="FFFFFF"/>
    <a:srgbClr val="F15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A47D0F-10AB-4DF4-8C3F-DCBEF42E57DD}" v="4" dt="2024-04-24T00:22:01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5273" autoAdjust="0"/>
  </p:normalViewPr>
  <p:slideViewPr>
    <p:cSldViewPr showGuides="1">
      <p:cViewPr varScale="1">
        <p:scale>
          <a:sx n="110" d="100"/>
          <a:sy n="110" d="100"/>
        </p:scale>
        <p:origin x="750" y="114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76748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0.png"/><Relationship Id="rId4" Type="http://schemas.openxmlformats.org/officeDocument/2006/relationships/image" Target="../media/image5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2.pn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2BC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4A473A3C-9D2C-7E30-4B2E-6A567E561C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458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FCDC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DA7C3B45-1DB9-0012-D529-3472D95149B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9A66B2FA-E12F-8495-D963-7DC1DDFA130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23707-8FA6-D79F-C469-050B44177AE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2C90951D-FB1F-87B2-2C72-096B717062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021DD9BC-36D4-B884-1D30-B1DF2D942B5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6F8F939B-2DB8-9CEA-92DC-2219C22C0A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49" y="211676"/>
            <a:ext cx="2798763" cy="50018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2F2E2526-00C2-0961-B6B0-7B1AE36693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69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40C6463-1C0B-C35D-1235-45A580AC0D4A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ED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87C24AAC-481B-6904-506E-34171EE17DF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87FD65D-9C1A-28A1-7E82-2BA27F1265FE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4693FA0-E6FD-7E36-6308-55EB227B2CA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71EB7AD3-9485-6BE2-B2B1-E0AB64FD4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9D6766A6-894E-0D86-7B50-B5569264B1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42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D5CD6AD2-57C0-67F7-8F59-9B5ABEC0A3D0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61F772C7-D736-1648-3B5D-CA4D930F4BA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D8AFA-A1DF-9601-2BFC-04D01D32EBD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A54BDCB-B198-FFAE-7C6C-CD45F19E2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5837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C16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887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CD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0721640B-CB37-91EA-8090-BD2ABE54237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D715382A-A475-3647-B524-71BC71A52D74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E28CA-A954-32DD-1A8F-1A6AE3F0D5E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EDFF30AB-F06D-E53C-08A3-8F094339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3" name="자유형: 도형 2">
            <a:extLst>
              <a:ext uri="{FF2B5EF4-FFF2-40B4-BE49-F238E27FC236}">
                <a16:creationId xmlns:a16="http://schemas.microsoft.com/office/drawing/2014/main" id="{6CC9E5B4-CB8A-D0A4-9499-DD6FF9769575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360563A-E5F7-33EE-DC3A-290018B217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50" y="211676"/>
            <a:ext cx="2798761" cy="50018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3DCB57C-D160-575A-142A-22B8B56D5D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61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38349C7-FAE3-25A7-0DF7-77FD8C70F7D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D36E777-BF3B-B2D5-ED8F-F26D6180694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1CB088D2-8838-AF8C-81E9-79F75B5ED15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6AEC19-E9F7-B754-9F0B-F246515B5B6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A725C6A5-B36F-ECAC-1D6A-D2F02C4455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18A8D4A7-C6C7-2A2D-A8B1-777145C034A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33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5DACAFA7-E6F3-3868-AACF-ECD585C419D4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5923DD56-9731-729E-2C4B-0CC1BC64BCB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A6A264-6FA8-FA72-ED33-AF6556BEF14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3E1B8B63-8164-B409-3DFC-424DA03C97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34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DF6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044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6BA0789-1E34-157F-696E-7A6DD82CECE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5" name="그림 4">
            <a:extLst>
              <a:ext uri="{FF2B5EF4-FFF2-40B4-BE49-F238E27FC236}">
                <a16:creationId xmlns:a16="http://schemas.microsoft.com/office/drawing/2014/main" id="{E2D4841D-3213-8972-48FB-48489B10C03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50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5185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68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4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8366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81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62" r:id="rId3"/>
    <p:sldLayoutId id="2147483663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388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1" r:id="rId2"/>
    <p:sldLayoutId id="2147483667" r:id="rId3"/>
    <p:sldLayoutId id="214748366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slide" Target="slide7.xml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slide" Target="slide6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6" Type="http://schemas.openxmlformats.org/officeDocument/2006/relationships/slide" Target="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slide" Target="slide5.xml"/><Relationship Id="rId5" Type="http://schemas.openxmlformats.org/officeDocument/2006/relationships/image" Target="../media/image15.png"/><Relationship Id="rId15" Type="http://schemas.openxmlformats.org/officeDocument/2006/relationships/slide" Target="slide8.xml"/><Relationship Id="rId10" Type="http://schemas.openxmlformats.org/officeDocument/2006/relationships/slide" Target="slide4.xml"/><Relationship Id="rId4" Type="http://schemas.openxmlformats.org/officeDocument/2006/relationships/image" Target="../media/image14.svg"/><Relationship Id="rId9" Type="http://schemas.openxmlformats.org/officeDocument/2006/relationships/slide" Target="slide1.xml"/><Relationship Id="rId1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18" Type="http://schemas.openxmlformats.org/officeDocument/2006/relationships/image" Target="../media/image24.png"/><Relationship Id="rId3" Type="http://schemas.openxmlformats.org/officeDocument/2006/relationships/image" Target="../media/image18.png"/><Relationship Id="rId21" Type="http://schemas.openxmlformats.org/officeDocument/2006/relationships/image" Target="../media/image26.png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microsoft.com/office/2007/relationships/hdphoto" Target="../media/hdphoto2.wdp"/><Relationship Id="rId2" Type="http://schemas.openxmlformats.org/officeDocument/2006/relationships/image" Target="../media/image17.png"/><Relationship Id="rId16" Type="http://schemas.openxmlformats.org/officeDocument/2006/relationships/image" Target="../media/image23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1.png"/><Relationship Id="rId15" Type="http://schemas.microsoft.com/office/2007/relationships/hdphoto" Target="../media/hdphoto1.wdp"/><Relationship Id="rId10" Type="http://schemas.openxmlformats.org/officeDocument/2006/relationships/slide" Target="slide7.xml"/><Relationship Id="rId19" Type="http://schemas.microsoft.com/office/2007/relationships/hdphoto" Target="../media/hdphoto3.wdp"/><Relationship Id="rId4" Type="http://schemas.openxmlformats.org/officeDocument/2006/relationships/image" Target="../media/image20.png"/><Relationship Id="rId9" Type="http://schemas.openxmlformats.org/officeDocument/2006/relationships/slide" Target="slide6.xml"/><Relationship Id="rId14" Type="http://schemas.openxmlformats.org/officeDocument/2006/relationships/image" Target="../media/image22.png"/><Relationship Id="rId22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3" Type="http://schemas.openxmlformats.org/officeDocument/2006/relationships/image" Target="../media/image18.png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openxmlformats.org/officeDocument/2006/relationships/image" Target="../media/image27.png"/><Relationship Id="rId2" Type="http://schemas.openxmlformats.org/officeDocument/2006/relationships/image" Target="../media/image17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1.png"/><Relationship Id="rId15" Type="http://schemas.microsoft.com/office/2007/relationships/hdphoto" Target="../media/hdphoto4.wdp"/><Relationship Id="rId10" Type="http://schemas.openxmlformats.org/officeDocument/2006/relationships/slide" Target="slide7.xml"/><Relationship Id="rId4" Type="http://schemas.openxmlformats.org/officeDocument/2006/relationships/image" Target="../media/image20.png"/><Relationship Id="rId9" Type="http://schemas.openxmlformats.org/officeDocument/2006/relationships/slide" Target="slide6.xml"/><Relationship Id="rId14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18" Type="http://schemas.openxmlformats.org/officeDocument/2006/relationships/image" Target="../media/image33.png"/><Relationship Id="rId3" Type="http://schemas.openxmlformats.org/officeDocument/2006/relationships/image" Target="../media/image30.svg"/><Relationship Id="rId21" Type="http://schemas.openxmlformats.org/officeDocument/2006/relationships/image" Target="../media/image36.png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openxmlformats.org/officeDocument/2006/relationships/image" Target="../media/image32.png"/><Relationship Id="rId2" Type="http://schemas.openxmlformats.org/officeDocument/2006/relationships/image" Target="../media/image29.png"/><Relationship Id="rId16" Type="http://schemas.openxmlformats.org/officeDocument/2006/relationships/image" Target="../media/image31.png"/><Relationship Id="rId20" Type="http://schemas.openxmlformats.org/officeDocument/2006/relationships/image" Target="../media/image35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24" Type="http://schemas.openxmlformats.org/officeDocument/2006/relationships/image" Target="../media/image27.png"/><Relationship Id="rId5" Type="http://schemas.openxmlformats.org/officeDocument/2006/relationships/image" Target="../media/image18.png"/><Relationship Id="rId15" Type="http://schemas.openxmlformats.org/officeDocument/2006/relationships/image" Target="../media/image21.png"/><Relationship Id="rId23" Type="http://schemas.openxmlformats.org/officeDocument/2006/relationships/image" Target="../media/image25.png"/><Relationship Id="rId10" Type="http://schemas.openxmlformats.org/officeDocument/2006/relationships/slide" Target="slide7.xml"/><Relationship Id="rId19" Type="http://schemas.openxmlformats.org/officeDocument/2006/relationships/image" Target="../media/image34.png"/><Relationship Id="rId4" Type="http://schemas.openxmlformats.org/officeDocument/2006/relationships/image" Target="../media/image17.png"/><Relationship Id="rId9" Type="http://schemas.openxmlformats.org/officeDocument/2006/relationships/slide" Target="slide6.xml"/><Relationship Id="rId14" Type="http://schemas.openxmlformats.org/officeDocument/2006/relationships/image" Target="../media/image20.png"/><Relationship Id="rId22" Type="http://schemas.openxmlformats.org/officeDocument/2006/relationships/image" Target="../media/image3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3" Type="http://schemas.openxmlformats.org/officeDocument/2006/relationships/image" Target="../media/image30.svg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openxmlformats.org/officeDocument/2006/relationships/image" Target="../media/image27.png"/><Relationship Id="rId2" Type="http://schemas.openxmlformats.org/officeDocument/2006/relationships/image" Target="../media/image29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8.png"/><Relationship Id="rId15" Type="http://schemas.openxmlformats.org/officeDocument/2006/relationships/image" Target="../media/image21.png"/><Relationship Id="rId10" Type="http://schemas.openxmlformats.org/officeDocument/2006/relationships/slide" Target="slide7.xml"/><Relationship Id="rId4" Type="http://schemas.openxmlformats.org/officeDocument/2006/relationships/image" Target="../media/image17.png"/><Relationship Id="rId9" Type="http://schemas.openxmlformats.org/officeDocument/2006/relationships/slide" Target="slide6.xml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18" Type="http://schemas.openxmlformats.org/officeDocument/2006/relationships/image" Target="../media/image40.png"/><Relationship Id="rId3" Type="http://schemas.openxmlformats.org/officeDocument/2006/relationships/image" Target="../media/image30.svg"/><Relationship Id="rId21" Type="http://schemas.openxmlformats.org/officeDocument/2006/relationships/image" Target="../media/image27.png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openxmlformats.org/officeDocument/2006/relationships/image" Target="../media/image39.png"/><Relationship Id="rId2" Type="http://schemas.openxmlformats.org/officeDocument/2006/relationships/image" Target="../media/image29.png"/><Relationship Id="rId16" Type="http://schemas.openxmlformats.org/officeDocument/2006/relationships/image" Target="../media/image38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8.png"/><Relationship Id="rId15" Type="http://schemas.openxmlformats.org/officeDocument/2006/relationships/image" Target="../media/image21.png"/><Relationship Id="rId10" Type="http://schemas.openxmlformats.org/officeDocument/2006/relationships/slide" Target="slide7.xml"/><Relationship Id="rId19" Type="http://schemas.openxmlformats.org/officeDocument/2006/relationships/image" Target="../media/image41.png"/><Relationship Id="rId4" Type="http://schemas.openxmlformats.org/officeDocument/2006/relationships/image" Target="../media/image17.png"/><Relationship Id="rId9" Type="http://schemas.openxmlformats.org/officeDocument/2006/relationships/slide" Target="slide6.xml"/><Relationship Id="rId1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18" Type="http://schemas.openxmlformats.org/officeDocument/2006/relationships/image" Target="../media/image44.png"/><Relationship Id="rId3" Type="http://schemas.openxmlformats.org/officeDocument/2006/relationships/image" Target="../media/image30.svg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openxmlformats.org/officeDocument/2006/relationships/image" Target="../media/image43.png"/><Relationship Id="rId2" Type="http://schemas.openxmlformats.org/officeDocument/2006/relationships/image" Target="../media/image29.png"/><Relationship Id="rId16" Type="http://schemas.openxmlformats.org/officeDocument/2006/relationships/image" Target="../media/image42.png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8.png"/><Relationship Id="rId15" Type="http://schemas.openxmlformats.org/officeDocument/2006/relationships/image" Target="../media/image21.png"/><Relationship Id="rId10" Type="http://schemas.openxmlformats.org/officeDocument/2006/relationships/slide" Target="slide7.xml"/><Relationship Id="rId19" Type="http://schemas.openxmlformats.org/officeDocument/2006/relationships/image" Target="../media/image25.png"/><Relationship Id="rId4" Type="http://schemas.openxmlformats.org/officeDocument/2006/relationships/image" Target="../media/image17.png"/><Relationship Id="rId9" Type="http://schemas.openxmlformats.org/officeDocument/2006/relationships/slide" Target="slide6.xml"/><Relationship Id="rId1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18" Type="http://schemas.openxmlformats.org/officeDocument/2006/relationships/image" Target="../media/image27.png"/><Relationship Id="rId3" Type="http://schemas.openxmlformats.org/officeDocument/2006/relationships/image" Target="../media/image30.svg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openxmlformats.org/officeDocument/2006/relationships/image" Target="../media/image45.png"/><Relationship Id="rId2" Type="http://schemas.openxmlformats.org/officeDocument/2006/relationships/image" Target="../media/image29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8.png"/><Relationship Id="rId15" Type="http://schemas.openxmlformats.org/officeDocument/2006/relationships/image" Target="../media/image21.png"/><Relationship Id="rId10" Type="http://schemas.openxmlformats.org/officeDocument/2006/relationships/slide" Target="slide7.xml"/><Relationship Id="rId4" Type="http://schemas.openxmlformats.org/officeDocument/2006/relationships/image" Target="../media/image17.png"/><Relationship Id="rId9" Type="http://schemas.openxmlformats.org/officeDocument/2006/relationships/slide" Target="slide6.xml"/><Relationship Id="rId1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slide" Target="slide5.xml"/><Relationship Id="rId18" Type="http://schemas.openxmlformats.org/officeDocument/2006/relationships/slide" Target="slide9.xml"/><Relationship Id="rId3" Type="http://schemas.openxmlformats.org/officeDocument/2006/relationships/image" Target="../media/image30.svg"/><Relationship Id="rId21" Type="http://schemas.openxmlformats.org/officeDocument/2006/relationships/image" Target="../media/image25.png"/><Relationship Id="rId7" Type="http://schemas.openxmlformats.org/officeDocument/2006/relationships/image" Target="../media/image21.png"/><Relationship Id="rId12" Type="http://schemas.openxmlformats.org/officeDocument/2006/relationships/slide" Target="slide4.xml"/><Relationship Id="rId17" Type="http://schemas.openxmlformats.org/officeDocument/2006/relationships/slide" Target="slide8.xml"/><Relationship Id="rId2" Type="http://schemas.openxmlformats.org/officeDocument/2006/relationships/image" Target="../media/image29.png"/><Relationship Id="rId16" Type="http://schemas.openxmlformats.org/officeDocument/2006/relationships/slide" Target="slide2.xml"/><Relationship Id="rId20" Type="http://schemas.openxmlformats.org/officeDocument/2006/relationships/image" Target="../media/image5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11" Type="http://schemas.openxmlformats.org/officeDocument/2006/relationships/slide" Target="slide1.xml"/><Relationship Id="rId5" Type="http://schemas.openxmlformats.org/officeDocument/2006/relationships/image" Target="../media/image18.png"/><Relationship Id="rId15" Type="http://schemas.openxmlformats.org/officeDocument/2006/relationships/slide" Target="slide7.xml"/><Relationship Id="rId10" Type="http://schemas.openxmlformats.org/officeDocument/2006/relationships/image" Target="../media/image48.png"/><Relationship Id="rId19" Type="http://schemas.openxmlformats.org/officeDocument/2006/relationships/image" Target="../media/image49.png"/><Relationship Id="rId4" Type="http://schemas.openxmlformats.org/officeDocument/2006/relationships/image" Target="../media/image17.png"/><Relationship Id="rId9" Type="http://schemas.openxmlformats.org/officeDocument/2006/relationships/image" Target="../media/image47.png"/><Relationship Id="rId14" Type="http://schemas.openxmlformats.org/officeDocument/2006/relationships/slide" Target="slide6.xml"/><Relationship Id="rId22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타원 58">
            <a:extLst>
              <a:ext uri="{FF2B5EF4-FFF2-40B4-BE49-F238E27FC236}">
                <a16:creationId xmlns:a16="http://schemas.microsoft.com/office/drawing/2014/main" id="{EA24745E-C397-1D6E-C35E-B0BE810A9F59}"/>
              </a:ext>
            </a:extLst>
          </p:cNvPr>
          <p:cNvSpPr/>
          <p:nvPr/>
        </p:nvSpPr>
        <p:spPr>
          <a:xfrm>
            <a:off x="600075" y="984468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1" name="그래픽 60">
            <a:extLst>
              <a:ext uri="{FF2B5EF4-FFF2-40B4-BE49-F238E27FC236}">
                <a16:creationId xmlns:a16="http://schemas.microsoft.com/office/drawing/2014/main" id="{D355424A-C946-105A-97B4-7EF0026F87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2961" y="1146453"/>
            <a:ext cx="275415" cy="5665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990DFFC-E8AD-42C3-001F-2A87C11261A2}"/>
              </a:ext>
            </a:extLst>
          </p:cNvPr>
          <p:cNvSpPr txBox="1"/>
          <p:nvPr/>
        </p:nvSpPr>
        <p:spPr>
          <a:xfrm>
            <a:off x="457200" y="2291183"/>
            <a:ext cx="56140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6000" b="1" dirty="0">
                <a:solidFill>
                  <a:schemeClr val="bg1"/>
                </a:solidFill>
              </a:rPr>
              <a:t>다섯 자리 수를 </a:t>
            </a:r>
            <a:endParaRPr lang="en-US" altLang="ko-KR" sz="6000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ko-KR" altLang="en-US" sz="6000" b="1" dirty="0">
                <a:solidFill>
                  <a:schemeClr val="bg1"/>
                </a:solidFill>
              </a:rPr>
              <a:t>알아볼까요</a:t>
            </a:r>
            <a:r>
              <a:rPr lang="en-US" altLang="ko-KR" sz="6000" b="1" dirty="0">
                <a:solidFill>
                  <a:schemeClr val="bg1"/>
                </a:solidFill>
              </a:rPr>
              <a:t>?</a:t>
            </a:r>
            <a:endParaRPr lang="ko-KR" altLang="en-US" sz="6000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D4F46B-06CF-FE3D-8964-1208930CB60C}"/>
              </a:ext>
            </a:extLst>
          </p:cNvPr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>
                <a:solidFill>
                  <a:srgbClr val="FFFF00"/>
                </a:solidFill>
              </a:rPr>
              <a:t>큰 수</a:t>
            </a: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7B498F91-6BFF-D538-524E-4C94285FD795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AB90038F-F55D-1005-0373-25604C35FAE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1E0888-6F7F-07D5-D1DB-5EBB7434BD0E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12~13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B7D5781E-6756-1E76-D67D-FD3048EB01FD}"/>
              </a:ext>
            </a:extLst>
          </p:cNvPr>
          <p:cNvGrpSpPr/>
          <p:nvPr/>
        </p:nvGrpSpPr>
        <p:grpSpPr>
          <a:xfrm>
            <a:off x="8400256" y="2130024"/>
            <a:ext cx="2848233" cy="430693"/>
            <a:chOff x="8715134" y="969322"/>
            <a:chExt cx="2848233" cy="430693"/>
          </a:xfrm>
        </p:grpSpPr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CA9774C-295B-4821-EB8D-2E8830C666B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8715134" y="969322"/>
              <a:ext cx="2848233" cy="430693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8793D76-736D-6264-5F27-4DA0078A4668}"/>
                </a:ext>
              </a:extLst>
            </p:cNvPr>
            <p:cNvSpPr txBox="1"/>
            <p:nvPr/>
          </p:nvSpPr>
          <p:spPr>
            <a:xfrm>
              <a:off x="10033605" y="984614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8~9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6EE554D7-EAB3-2306-B1A2-49413FD79860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AABCF005-D229-49F4-D9BB-2BB22694C532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77EAB87E-CEEF-C6F0-0178-5C394186157A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7" name="직사각형 6">
                <a:extLst>
                  <a:ext uri="{FF2B5EF4-FFF2-40B4-BE49-F238E27FC236}">
                    <a16:creationId xmlns:a16="http://schemas.microsoft.com/office/drawing/2014/main" id="{FEEAFE77-FC64-5B4B-2CA6-34710E0685A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98A45047-BA84-79F7-E451-3C0E69DF5696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1127EC4-2E3D-CA53-9A1D-3AC3A09B9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2700250-6B74-B5C6-49CC-A8BB460F3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11" name="사각형: 둥근 모서리 10">
              <a:hlinkClick r:id="rId9" action="ppaction://hlinksldjump"/>
              <a:extLst>
                <a:ext uri="{FF2B5EF4-FFF2-40B4-BE49-F238E27FC236}">
                  <a16:creationId xmlns:a16="http://schemas.microsoft.com/office/drawing/2014/main" id="{FA143182-FBE2-9A90-3636-3AEFC3F6E2FE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23" name="사각형: 둥근 모서리 22">
              <a:hlinkClick r:id="rId10" action="ppaction://hlinksldjump"/>
              <a:extLst>
                <a:ext uri="{FF2B5EF4-FFF2-40B4-BE49-F238E27FC236}">
                  <a16:creationId xmlns:a16="http://schemas.microsoft.com/office/drawing/2014/main" id="{F02616E1-6118-2B0F-8EE4-F9D1D9253F85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1" action="ppaction://hlinksldjump"/>
              <a:extLst>
                <a:ext uri="{FF2B5EF4-FFF2-40B4-BE49-F238E27FC236}">
                  <a16:creationId xmlns:a16="http://schemas.microsoft.com/office/drawing/2014/main" id="{D2E94E16-06BF-08D2-6BB2-66B01F60D21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12" action="ppaction://hlinksldjump"/>
              <a:extLst>
                <a:ext uri="{FF2B5EF4-FFF2-40B4-BE49-F238E27FC236}">
                  <a16:creationId xmlns:a16="http://schemas.microsoft.com/office/drawing/2014/main" id="{C5D19490-18B9-FD00-5456-28E7D5D0B131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6" name="사각형: 둥근 모서리 25">
              <a:hlinkClick r:id="rId13" action="ppaction://hlinksldjump"/>
              <a:extLst>
                <a:ext uri="{FF2B5EF4-FFF2-40B4-BE49-F238E27FC236}">
                  <a16:creationId xmlns:a16="http://schemas.microsoft.com/office/drawing/2014/main" id="{2D8B46CF-02FE-0257-5DC5-75D14C12DF81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14" action="ppaction://hlinksldjump"/>
              <a:extLst>
                <a:ext uri="{FF2B5EF4-FFF2-40B4-BE49-F238E27FC236}">
                  <a16:creationId xmlns:a16="http://schemas.microsoft.com/office/drawing/2014/main" id="{484FA4AC-9511-B3B5-8A2E-29A02222E18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8" name="사각형: 둥근 모서리 27">
              <a:hlinkClick r:id="rId15" action="ppaction://hlinksldjump"/>
              <a:extLst>
                <a:ext uri="{FF2B5EF4-FFF2-40B4-BE49-F238E27FC236}">
                  <a16:creationId xmlns:a16="http://schemas.microsoft.com/office/drawing/2014/main" id="{3F7283B0-5226-5E04-EF68-0341CB3DD12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16" action="ppaction://hlinksldjump"/>
              <a:extLst>
                <a:ext uri="{FF2B5EF4-FFF2-40B4-BE49-F238E27FC236}">
                  <a16:creationId xmlns:a16="http://schemas.microsoft.com/office/drawing/2014/main" id="{D45CC9F4-5D0F-F807-B25F-5ED0D153EA62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62AC1279-4D77-B170-382E-8B6E16FFAE3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063167" y="2204016"/>
            <a:ext cx="509679" cy="30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997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518559" y="1394824"/>
            <a:ext cx="10906033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dirty="0"/>
              <a:t>서준이가 용돈을 저금하는 통장을 확인해 보니 </a:t>
            </a:r>
            <a:r>
              <a:rPr lang="en-US" altLang="ko-KR" sz="3600" b="1" dirty="0"/>
              <a:t>65732</a:t>
            </a:r>
            <a:r>
              <a:rPr lang="ko-KR" altLang="en-US" sz="3600" b="1" dirty="0"/>
              <a:t>원이 있었어요</a:t>
            </a:r>
            <a:r>
              <a:rPr lang="en-US" altLang="ko-KR" sz="3600" b="1" dirty="0"/>
              <a:t>.</a:t>
            </a:r>
            <a:endParaRPr lang="ko-KR" altLang="en-US" sz="3600" b="1" dirty="0"/>
          </a:p>
        </p:txBody>
      </p: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8084391-192A-08E3-DBDB-5DDBEEB4A56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9BC76FD3-C624-F0B5-710D-1C7BD42797B9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F6B695A-FD5A-591E-7A6A-54041D9B7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DEEEED-E180-39F3-CD91-473D6256A6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C9EE70F3-F67F-8EDB-062C-C6600F7095F4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CD53CAE0-BE06-D823-C863-9CA3C25FE2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F22CF91-694C-D1C5-A67B-7477266F1CC3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2" name="그룹 1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53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5" name="사각형: 둥근 모서리 54">
              <a:hlinkClick r:id="rId8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6" name="사각형: 둥근 모서리 55">
              <a:hlinkClick r:id="rId9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7" name="사각형: 둥근 모서리 56">
              <a:hlinkClick r:id="rId10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8" name="사각형: 둥근 모서리 57">
              <a:hlinkClick r:id="rId11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59" name="사각형: 둥근 모서리 58">
              <a:hlinkClick r:id="rId12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7" name="사각형: 둥근 모서리 28">
              <a:hlinkClick r:id="rId13" action="ppaction://hlinksldjump"/>
              <a:extLst>
                <a:ext uri="{FF2B5EF4-FFF2-40B4-BE49-F238E27FC236}">
                  <a16:creationId xmlns:a16="http://schemas.microsoft.com/office/drawing/2014/main" id="{D45CC9F4-5D0F-F807-B25F-5ED0D153EA62}"/>
                </a:ext>
              </a:extLst>
            </p:cNvPr>
            <p:cNvSpPr/>
            <p:nvPr/>
          </p:nvSpPr>
          <p:spPr>
            <a:xfrm>
              <a:off x="4546475" y="6391126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89" name="순서도: 연결자 88">
            <a:extLst>
              <a:ext uri="{FF2B5EF4-FFF2-40B4-BE49-F238E27FC236}">
                <a16:creationId xmlns:a16="http://schemas.microsoft.com/office/drawing/2014/main" id="{AD5F638E-9C5B-B7E0-0024-C232BEE484ED}"/>
              </a:ext>
            </a:extLst>
          </p:cNvPr>
          <p:cNvSpPr/>
          <p:nvPr/>
        </p:nvSpPr>
        <p:spPr>
          <a:xfrm>
            <a:off x="449243" y="3007815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7692" b="98901" l="575" r="98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04" y="2719859"/>
            <a:ext cx="2835940" cy="741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0" b="88889" l="1989" r="9858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04" y="3356992"/>
            <a:ext cx="2827027" cy="43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0" b="100000" l="0" r="9858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248" y="3743641"/>
            <a:ext cx="2868537" cy="2493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3" name="TextBox 92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1501753" y="4223946"/>
            <a:ext cx="43323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sz="2400" dirty="0">
                <a:solidFill>
                  <a:srgbClr val="FF0000"/>
                </a:solidFill>
              </a:rPr>
              <a:t>5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2489013" y="5179491"/>
            <a:ext cx="43323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sz="2400" dirty="0">
                <a:solidFill>
                  <a:srgbClr val="FF0000"/>
                </a:solidFill>
              </a:rPr>
              <a:t>3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95" name="그림 94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1550972" y="4319201"/>
            <a:ext cx="366761" cy="36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96" name="그림 95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2549551" y="5297715"/>
            <a:ext cx="366761" cy="36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A1FE6FEC-0024-49A2-9523-B5B6B776A437}"/>
              </a:ext>
            </a:extLst>
          </p:cNvPr>
          <p:cNvGrpSpPr/>
          <p:nvPr/>
        </p:nvGrpSpPr>
        <p:grpSpPr>
          <a:xfrm>
            <a:off x="5735960" y="2852936"/>
            <a:ext cx="5198883" cy="2897327"/>
            <a:chOff x="5735960" y="2852936"/>
            <a:chExt cx="5198883" cy="2897327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39912" y="3256592"/>
              <a:ext cx="4794931" cy="24936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A51B8F7A-8301-448C-BF6E-9F3982490A01}"/>
                </a:ext>
              </a:extLst>
            </p:cNvPr>
            <p:cNvSpPr/>
            <p:nvPr/>
          </p:nvSpPr>
          <p:spPr>
            <a:xfrm>
              <a:off x="5735960" y="2852936"/>
              <a:ext cx="1368152" cy="606695"/>
            </a:xfrm>
            <a:prstGeom prst="rect">
              <a:avLst/>
            </a:prstGeom>
            <a:solidFill>
              <a:srgbClr val="EFF4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3" name="그림 28">
            <a:extLst>
              <a:ext uri="{FF2B5EF4-FFF2-40B4-BE49-F238E27FC236}">
                <a16:creationId xmlns:a16="http://schemas.microsoft.com/office/drawing/2014/main" id="{5372FF35-E4AB-85B1-77BE-04FCD4227C25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35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8084391-192A-08E3-DBDB-5DDBEEB4A56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9BC76FD3-C624-F0B5-710D-1C7BD42797B9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F6B695A-FD5A-591E-7A6A-54041D9B7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DEEEED-E180-39F3-CD91-473D6256A6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C9EE70F3-F67F-8EDB-062C-C6600F7095F4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CD53CAE0-BE06-D823-C863-9CA3C25FE2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F22CF91-694C-D1C5-A67B-7477266F1CC3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2" name="그룹 1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53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5" name="사각형: 둥근 모서리 54">
              <a:hlinkClick r:id="rId8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6" name="사각형: 둥근 모서리 55">
              <a:hlinkClick r:id="rId9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7" name="사각형: 둥근 모서리 56">
              <a:hlinkClick r:id="rId10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8" name="사각형: 둥근 모서리 57">
              <a:hlinkClick r:id="rId11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59" name="사각형: 둥근 모서리 58">
              <a:hlinkClick r:id="rId12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7" name="사각형: 둥근 모서리 28">
              <a:hlinkClick r:id="rId13" action="ppaction://hlinksldjump"/>
              <a:extLst>
                <a:ext uri="{FF2B5EF4-FFF2-40B4-BE49-F238E27FC236}">
                  <a16:creationId xmlns:a16="http://schemas.microsoft.com/office/drawing/2014/main" id="{D45CC9F4-5D0F-F807-B25F-5ED0D153EA62}"/>
                </a:ext>
              </a:extLst>
            </p:cNvPr>
            <p:cNvSpPr/>
            <p:nvPr/>
          </p:nvSpPr>
          <p:spPr>
            <a:xfrm>
              <a:off x="4546475" y="6391126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70" name="순서도: 연결자 69">
            <a:extLst>
              <a:ext uri="{FF2B5EF4-FFF2-40B4-BE49-F238E27FC236}">
                <a16:creationId xmlns:a16="http://schemas.microsoft.com/office/drawing/2014/main" id="{AD5F638E-9C5B-B7E0-0024-C232BEE484ED}"/>
              </a:ext>
            </a:extLst>
          </p:cNvPr>
          <p:cNvSpPr/>
          <p:nvPr/>
        </p:nvSpPr>
        <p:spPr>
          <a:xfrm>
            <a:off x="449243" y="1268760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815293" y="2590122"/>
            <a:ext cx="1977041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3200" b="1" dirty="0"/>
              <a:t>65732</a:t>
            </a:r>
            <a:r>
              <a:rPr lang="ko-KR" altLang="en-US" sz="3200" b="1" dirty="0"/>
              <a:t>는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06" l="500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584" y="1421855"/>
            <a:ext cx="571500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3110847" y="1196752"/>
            <a:ext cx="312916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altLang="ko-KR" sz="3200" b="1" dirty="0"/>
              <a:t>10000</a:t>
            </a:r>
            <a:r>
              <a:rPr lang="ko-KR" altLang="en-US" sz="3200" b="1" dirty="0"/>
              <a:t>이      </a:t>
            </a:r>
            <a:r>
              <a:rPr lang="en-US" altLang="ko-KR" sz="3200" b="1" dirty="0"/>
              <a:t>6</a:t>
            </a:r>
            <a:r>
              <a:rPr lang="ko-KR" altLang="en-US" sz="3200" b="1" dirty="0"/>
              <a:t>개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3110847" y="1876523"/>
            <a:ext cx="312916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altLang="ko-KR" sz="3200" b="1" dirty="0"/>
              <a:t>1000</a:t>
            </a:r>
            <a:r>
              <a:rPr lang="ko-KR" altLang="en-US" sz="3200" b="1" dirty="0"/>
              <a:t>이    </a:t>
            </a:r>
            <a:r>
              <a:rPr lang="en-US" altLang="ko-KR" sz="3200" b="1" dirty="0"/>
              <a:t>6  </a:t>
            </a:r>
            <a:r>
              <a:rPr lang="ko-KR" altLang="en-US" sz="3200" b="1" dirty="0"/>
              <a:t>개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3110847" y="2556293"/>
            <a:ext cx="312916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altLang="ko-KR" sz="3200" b="1" dirty="0"/>
              <a:t>100</a:t>
            </a:r>
            <a:r>
              <a:rPr lang="ko-KR" altLang="en-US" sz="3200" b="1" dirty="0"/>
              <a:t>이      </a:t>
            </a:r>
            <a:r>
              <a:rPr lang="en-US" altLang="ko-KR" sz="3200" b="1" dirty="0"/>
              <a:t>7</a:t>
            </a:r>
            <a:r>
              <a:rPr lang="ko-KR" altLang="en-US" sz="3200" b="1" dirty="0"/>
              <a:t>개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3110847" y="3236064"/>
            <a:ext cx="312916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altLang="ko-KR" sz="3200" b="1" dirty="0"/>
              <a:t>10</a:t>
            </a:r>
            <a:r>
              <a:rPr lang="ko-KR" altLang="en-US" sz="3200" b="1" dirty="0"/>
              <a:t>이    </a:t>
            </a:r>
            <a:r>
              <a:rPr lang="en-US" altLang="ko-KR" sz="3200" b="1" dirty="0"/>
              <a:t>6  </a:t>
            </a:r>
            <a:r>
              <a:rPr lang="ko-KR" altLang="en-US" sz="3200" b="1" dirty="0"/>
              <a:t>개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3110847" y="3915834"/>
            <a:ext cx="312916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altLang="ko-KR" sz="3200" b="1" dirty="0"/>
              <a:t>1</a:t>
            </a:r>
            <a:r>
              <a:rPr lang="ko-KR" altLang="en-US" sz="3200" b="1" dirty="0"/>
              <a:t>이      </a:t>
            </a:r>
            <a:r>
              <a:rPr lang="en-US" altLang="ko-KR" sz="3200" b="1" dirty="0"/>
              <a:t>2</a:t>
            </a:r>
            <a:r>
              <a:rPr lang="ko-KR" altLang="en-US" sz="3200" b="1" dirty="0"/>
              <a:t>개</a:t>
            </a:r>
          </a:p>
        </p:txBody>
      </p:sp>
      <p:sp>
        <p:nvSpPr>
          <p:cNvPr id="81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5126169" y="1858850"/>
            <a:ext cx="612000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5200674" y="1876523"/>
            <a:ext cx="43323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84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5126169" y="3242564"/>
            <a:ext cx="612000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5200674" y="3260237"/>
            <a:ext cx="43323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3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89" name="그림 88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5206566" y="191791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90" name="그림 89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5206566" y="330163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91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06" l="500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12024" y="1346771"/>
            <a:ext cx="571500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6960096" y="2590122"/>
            <a:ext cx="2361573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200" b="1" dirty="0"/>
              <a:t>인 수입니다</a:t>
            </a:r>
            <a:r>
              <a:rPr lang="en-US" altLang="ko-KR" sz="3200" b="1" dirty="0"/>
              <a:t>.</a:t>
            </a:r>
            <a:endParaRPr lang="ko-KR" altLang="en-US" sz="3200" b="1" dirty="0"/>
          </a:p>
        </p:txBody>
      </p:sp>
      <p:sp>
        <p:nvSpPr>
          <p:cNvPr id="93" name="순서도: 연결자 92">
            <a:extLst>
              <a:ext uri="{FF2B5EF4-FFF2-40B4-BE49-F238E27FC236}">
                <a16:creationId xmlns:a16="http://schemas.microsoft.com/office/drawing/2014/main" id="{AD5F638E-9C5B-B7E0-0024-C232BEE484ED}"/>
              </a:ext>
            </a:extLst>
          </p:cNvPr>
          <p:cNvSpPr/>
          <p:nvPr/>
        </p:nvSpPr>
        <p:spPr>
          <a:xfrm>
            <a:off x="449243" y="4971940"/>
            <a:ext cx="166896" cy="150608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815293" y="4771473"/>
            <a:ext cx="7584963" cy="5515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65732=60000+5000+          +30+2</a:t>
            </a:r>
            <a:endParaRPr lang="ko-KR" altLang="en-US" sz="3200" b="1" dirty="0">
              <a:solidFill>
                <a:prstClr val="black"/>
              </a:solidFill>
              <a:ea typeface="맑은 고딕" panose="020B0503020000020004" pitchFamily="50" charset="-127"/>
            </a:endParaRPr>
          </a:p>
        </p:txBody>
      </p:sp>
      <p:sp>
        <p:nvSpPr>
          <p:cNvPr id="98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5090169" y="4774209"/>
            <a:ext cx="1296000" cy="60624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99" name="그림 98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5492290" y="4839167"/>
            <a:ext cx="491759" cy="4388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00" name="TextBox 99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5347678" y="4811524"/>
            <a:ext cx="780983" cy="5316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700</a:t>
            </a:r>
            <a:endParaRPr lang="ko-KR" altLang="en-US" sz="3200" dirty="0"/>
          </a:p>
        </p:txBody>
      </p:sp>
      <p:pic>
        <p:nvPicPr>
          <p:cNvPr id="3" name="그림 28">
            <a:extLst>
              <a:ext uri="{FF2B5EF4-FFF2-40B4-BE49-F238E27FC236}">
                <a16:creationId xmlns:a16="http://schemas.microsoft.com/office/drawing/2014/main" id="{9F9E2E8E-D7AA-4BEA-D128-A6553B5222A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25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5" grpId="0"/>
      <p:bldP spid="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>
            <a:extLst>
              <a:ext uri="{FF2B5EF4-FFF2-40B4-BE49-F238E27FC236}">
                <a16:creationId xmlns:a16="http://schemas.microsoft.com/office/drawing/2014/main" id="{A5407B48-122B-E338-6513-BF84797C9140}"/>
              </a:ext>
            </a:extLst>
          </p:cNvPr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849D7DF-0FF2-5212-2FE5-B8153FDBD648}"/>
                </a:ext>
              </a:extLst>
            </p:cNvPr>
            <p:cNvSpPr txBox="1"/>
            <p:nvPr/>
          </p:nvSpPr>
          <p:spPr>
            <a:xfrm>
              <a:off x="1032017" y="1353185"/>
              <a:ext cx="10342999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ko-KR" sz="3600" b="1" spc="-300" dirty="0"/>
                <a:t>43532</a:t>
              </a:r>
              <a:r>
                <a:rPr lang="ko-KR" altLang="en-US" sz="3600" b="1" spc="-300" dirty="0"/>
                <a:t>에서 각 자리의 숫자가 얼마를 나타내는지 써넣으세요</a:t>
              </a:r>
              <a:r>
                <a:rPr lang="en-US" altLang="ko-KR" sz="3600" b="1" spc="-300" dirty="0"/>
                <a:t>.</a:t>
              </a:r>
              <a:endParaRPr lang="ko-KR" altLang="en-US" sz="3600" b="1" spc="-3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9C4071B-49DB-0435-9998-C030A67383CB}"/>
                </a:ext>
              </a:extLst>
            </p:cNvPr>
            <p:cNvSpPr txBox="1"/>
            <p:nvPr/>
          </p:nvSpPr>
          <p:spPr>
            <a:xfrm>
              <a:off x="505825" y="1280569"/>
              <a:ext cx="48122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000" b="1" dirty="0">
                  <a:solidFill>
                    <a:srgbClr val="843C0C"/>
                  </a:solidFill>
                </a:rPr>
                <a:t>1</a:t>
              </a:r>
              <a:endParaRPr lang="ko-KR" altLang="en-US" sz="4000" b="1" dirty="0">
                <a:solidFill>
                  <a:srgbClr val="843C0C"/>
                </a:solidFill>
              </a:endParaRPr>
            </a:p>
          </p:txBody>
        </p:sp>
      </p:grpSp>
      <p:pic>
        <p:nvPicPr>
          <p:cNvPr id="3" name="그래픽 2">
            <a:extLst>
              <a:ext uri="{FF2B5EF4-FFF2-40B4-BE49-F238E27FC236}">
                <a16:creationId xmlns:a16="http://schemas.microsoft.com/office/drawing/2014/main" id="{FC81320F-BE1A-6921-16A9-6D7AF834E0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5" name="그래픽 4">
            <a:extLst>
              <a:ext uri="{FF2B5EF4-FFF2-40B4-BE49-F238E27FC236}">
                <a16:creationId xmlns:a16="http://schemas.microsoft.com/office/drawing/2014/main" id="{1FE89C91-739E-31C5-3795-A8F3F3898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7" name="그룹 56">
            <a:extLst>
              <a:ext uri="{FF2B5EF4-FFF2-40B4-BE49-F238E27FC236}">
                <a16:creationId xmlns:a16="http://schemas.microsoft.com/office/drawing/2014/main" id="{2ECE1C73-3C9F-0D44-840E-2A8ED645E22F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>
              <a:extLst>
                <a:ext uri="{FF2B5EF4-FFF2-40B4-BE49-F238E27FC236}">
                  <a16:creationId xmlns:a16="http://schemas.microsoft.com/office/drawing/2014/main" id="{94E92A5C-E7B7-B8D9-6519-B98485BE69C3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520590BE-BA4D-003D-EF55-1BC6D1142797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64" name="직사각형 63">
                <a:extLst>
                  <a:ext uri="{FF2B5EF4-FFF2-40B4-BE49-F238E27FC236}">
                    <a16:creationId xmlns:a16="http://schemas.microsoft.com/office/drawing/2014/main" id="{483203ED-3127-A049-07FC-6773A55527F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65" name="직사각형 64">
                <a:extLst>
                  <a:ext uri="{FF2B5EF4-FFF2-40B4-BE49-F238E27FC236}">
                    <a16:creationId xmlns:a16="http://schemas.microsoft.com/office/drawing/2014/main" id="{171C8EE7-B823-5867-8975-160BB6AF20DE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D8F3210-98B9-CED1-FA0F-3EC4B7815A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B814E0B-EFBD-7D90-1332-44449A21C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3" name="그룹 12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67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8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9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0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1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2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3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4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9E05144E-5A06-BAE1-2BB8-04FEBCCB88FC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EAF8C2E5-58F7-DF95-3C12-40C183CF2A33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9" name="그래픽 57">
                <a:extLst>
                  <a:ext uri="{FF2B5EF4-FFF2-40B4-BE49-F238E27FC236}">
                    <a16:creationId xmlns:a16="http://schemas.microsoft.com/office/drawing/2014/main" id="{654823F8-C79D-5601-B03C-D53E940D2E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DB81AA-B34B-4856-12DF-155257836D8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9406F28A-CC39-DAEC-7724-BA6EE98E1D46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7" name="그래픽 60">
                <a:extLst>
                  <a:ext uri="{FF2B5EF4-FFF2-40B4-BE49-F238E27FC236}">
                    <a16:creationId xmlns:a16="http://schemas.microsoft.com/office/drawing/2014/main" id="{6A998DBD-9F1D-9A2D-AA15-4CDA172F6B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5E12A0A-773A-70AC-368E-4053F45EEB21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12" name="그룹 11"/>
          <p:cNvGrpSpPr/>
          <p:nvPr/>
        </p:nvGrpSpPr>
        <p:grpSpPr>
          <a:xfrm>
            <a:off x="1032017" y="2559708"/>
            <a:ext cx="10342999" cy="1949412"/>
            <a:chOff x="1032017" y="1844824"/>
            <a:chExt cx="10342999" cy="1949412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017" y="1844824"/>
              <a:ext cx="10342999" cy="19494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" name="Picture 3"/>
            <p:cNvPicPr>
              <a:picLocks noChangeAspect="1" noChangeArrowheads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347044" y="2586989"/>
              <a:ext cx="1220564" cy="4650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5" name="Picture 3"/>
            <p:cNvPicPr>
              <a:picLocks noChangeAspect="1" noChangeArrowheads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299418" y="3213341"/>
              <a:ext cx="1412205" cy="4650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6" name="Picture 3"/>
            <p:cNvPicPr>
              <a:picLocks noChangeAspect="1" noChangeArrowheads="1"/>
            </p:cNvPicPr>
            <p:nvPr/>
          </p:nvPicPr>
          <p:blipFill rotWithShape="1"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058220" y="2065040"/>
              <a:ext cx="1218792" cy="3844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9" name="Picture 3"/>
            <p:cNvPicPr>
              <a:picLocks noChangeAspect="1" noChangeArrowheads="1"/>
            </p:cNvPicPr>
            <p:nvPr/>
          </p:nvPicPr>
          <p:blipFill rotWithShape="1"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781691" y="2068463"/>
              <a:ext cx="1190484" cy="381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0" name="Picture 3"/>
            <p:cNvPicPr>
              <a:picLocks noChangeAspect="1" noChangeArrowheads="1"/>
            </p:cNvPicPr>
            <p:nvPr/>
          </p:nvPicPr>
          <p:blipFill rotWithShape="1"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456040" y="2068463"/>
              <a:ext cx="1302072" cy="3990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6" name="Picture 3"/>
            <p:cNvPicPr>
              <a:picLocks noChangeAspect="1" noChangeArrowheads="1"/>
            </p:cNvPicPr>
            <p:nvPr/>
          </p:nvPicPr>
          <p:blipFill rotWithShape="1"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8137665" y="2052875"/>
              <a:ext cx="1406385" cy="3757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7" name="Picture 3"/>
            <p:cNvPicPr>
              <a:picLocks noChangeAspect="1" noChangeArrowheads="1"/>
            </p:cNvPicPr>
            <p:nvPr/>
          </p:nvPicPr>
          <p:blipFill rotWithShape="1"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67059" y="2060328"/>
              <a:ext cx="1235963" cy="4296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직사각형 10"/>
            <p:cNvSpPr/>
            <p:nvPr/>
          </p:nvSpPr>
          <p:spPr>
            <a:xfrm>
              <a:off x="3058220" y="2586989"/>
              <a:ext cx="1218792" cy="465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직사각형 77"/>
            <p:cNvSpPr/>
            <p:nvPr/>
          </p:nvSpPr>
          <p:spPr>
            <a:xfrm>
              <a:off x="4767537" y="2586989"/>
              <a:ext cx="1218792" cy="465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직사각형 78"/>
            <p:cNvSpPr/>
            <p:nvPr/>
          </p:nvSpPr>
          <p:spPr>
            <a:xfrm>
              <a:off x="6539320" y="2586989"/>
              <a:ext cx="1218792" cy="465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직사각형 79"/>
            <p:cNvSpPr/>
            <p:nvPr/>
          </p:nvSpPr>
          <p:spPr>
            <a:xfrm>
              <a:off x="6451451" y="2586989"/>
              <a:ext cx="1218792" cy="465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직사각형 80"/>
            <p:cNvSpPr/>
            <p:nvPr/>
          </p:nvSpPr>
          <p:spPr>
            <a:xfrm>
              <a:off x="8137665" y="2586989"/>
              <a:ext cx="1218792" cy="465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직사각형 81"/>
            <p:cNvSpPr/>
            <p:nvPr/>
          </p:nvSpPr>
          <p:spPr>
            <a:xfrm>
              <a:off x="10007376" y="2586989"/>
              <a:ext cx="1218792" cy="465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직사각형 82"/>
            <p:cNvSpPr/>
            <p:nvPr/>
          </p:nvSpPr>
          <p:spPr>
            <a:xfrm>
              <a:off x="9818144" y="2606169"/>
              <a:ext cx="1218792" cy="465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직사각형 83"/>
            <p:cNvSpPr/>
            <p:nvPr/>
          </p:nvSpPr>
          <p:spPr>
            <a:xfrm>
              <a:off x="3058220" y="3198118"/>
              <a:ext cx="1218792" cy="4839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4767537" y="3198118"/>
              <a:ext cx="1218792" cy="4839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직사각형 85"/>
            <p:cNvSpPr/>
            <p:nvPr/>
          </p:nvSpPr>
          <p:spPr>
            <a:xfrm>
              <a:off x="6451451" y="3198118"/>
              <a:ext cx="1218792" cy="4839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직사각형 86"/>
            <p:cNvSpPr/>
            <p:nvPr/>
          </p:nvSpPr>
          <p:spPr>
            <a:xfrm>
              <a:off x="8137665" y="3198118"/>
              <a:ext cx="1218792" cy="4839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직사각형 87"/>
            <p:cNvSpPr/>
            <p:nvPr/>
          </p:nvSpPr>
          <p:spPr>
            <a:xfrm>
              <a:off x="9818144" y="3217298"/>
              <a:ext cx="1218792" cy="4839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2851016" y="2779924"/>
            <a:ext cx="1659843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800" b="1">
                <a:solidFill>
                  <a:schemeClr val="tx1"/>
                </a:solidFill>
              </a:rPr>
              <a:t>만의 자리</a:t>
            </a:r>
            <a:endParaRPr lang="en-US" altLang="ko-KR" sz="2800" b="1" dirty="0">
              <a:solidFill>
                <a:schemeClr val="tx1"/>
              </a:solidFill>
            </a:endParaRPr>
          </a:p>
        </p:txBody>
      </p:sp>
      <p:sp>
        <p:nvSpPr>
          <p:cNvPr id="92" name="직사각형 91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4547011" y="2779924"/>
            <a:ext cx="1659843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천의 자리</a:t>
            </a:r>
            <a:endParaRPr lang="en-US" altLang="ko-KR" sz="2800" b="1" dirty="0">
              <a:solidFill>
                <a:schemeClr val="tx1"/>
              </a:solidFill>
            </a:endParaRPr>
          </a:p>
        </p:txBody>
      </p:sp>
      <p:sp>
        <p:nvSpPr>
          <p:cNvPr id="93" name="직사각형 92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6230925" y="2779924"/>
            <a:ext cx="1659843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백의 자리</a:t>
            </a:r>
            <a:endParaRPr lang="en-US" altLang="ko-KR" sz="2800" b="1" dirty="0">
              <a:solidFill>
                <a:schemeClr val="tx1"/>
              </a:solidFill>
            </a:endParaRPr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7917139" y="2779924"/>
            <a:ext cx="1659843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십의 자리</a:t>
            </a:r>
            <a:endParaRPr lang="en-US" altLang="ko-KR" sz="2800" b="1" dirty="0">
              <a:solidFill>
                <a:schemeClr val="tx1"/>
              </a:solidFill>
            </a:endParaRPr>
          </a:p>
        </p:txBody>
      </p:sp>
      <p:sp>
        <p:nvSpPr>
          <p:cNvPr id="95" name="직사각형 94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9651405" y="2779924"/>
            <a:ext cx="1659843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일의 자리</a:t>
            </a:r>
            <a:endParaRPr lang="en-US" altLang="ko-KR" sz="2800" b="1" dirty="0">
              <a:solidFill>
                <a:schemeClr val="tx1"/>
              </a:solidFill>
            </a:endParaRPr>
          </a:p>
        </p:txBody>
      </p:sp>
      <p:sp>
        <p:nvSpPr>
          <p:cNvPr id="96" name="직사각형 95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1175598" y="3358182"/>
            <a:ext cx="1659843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</a:rPr>
              <a:t>숫자</a:t>
            </a:r>
            <a:endParaRPr lang="en-US" altLang="ko-KR" sz="2800" b="1" dirty="0">
              <a:solidFill>
                <a:schemeClr val="tx1"/>
              </a:solidFill>
            </a:endParaRPr>
          </a:p>
        </p:txBody>
      </p:sp>
      <p:sp>
        <p:nvSpPr>
          <p:cNvPr id="97" name="직사각형 96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1099398" y="3978753"/>
            <a:ext cx="1746650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800" b="1" spc="-300" dirty="0">
                <a:solidFill>
                  <a:schemeClr val="tx1"/>
                </a:solidFill>
              </a:rPr>
              <a:t>나타내는 값</a:t>
            </a:r>
            <a:endParaRPr lang="en-US" altLang="ko-KR" sz="2800" b="1" spc="-300" dirty="0">
              <a:solidFill>
                <a:schemeClr val="tx1"/>
              </a:solidFill>
            </a:endParaRPr>
          </a:p>
        </p:txBody>
      </p:sp>
      <p:sp>
        <p:nvSpPr>
          <p:cNvPr id="98" name="직사각형 97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3300751" y="3377362"/>
            <a:ext cx="760371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9" name="직사각형 98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4960598" y="3377362"/>
            <a:ext cx="760371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22" name="직사각형 121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6680661" y="3377362"/>
            <a:ext cx="760371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8394443" y="3377362"/>
            <a:ext cx="760371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24" name="직사각형 123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10174472" y="3377362"/>
            <a:ext cx="760371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5" name="직사각형 124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2994065" y="3974139"/>
            <a:ext cx="1373744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40000</a:t>
            </a:r>
          </a:p>
        </p:txBody>
      </p:sp>
      <p:sp>
        <p:nvSpPr>
          <p:cNvPr id="126" name="직사각형 125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6680661" y="3974139"/>
            <a:ext cx="760371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500</a:t>
            </a:r>
          </a:p>
        </p:txBody>
      </p:sp>
      <p:sp>
        <p:nvSpPr>
          <p:cNvPr id="127" name="직사각형 126">
            <a:extLst>
              <a:ext uri="{FF2B5EF4-FFF2-40B4-BE49-F238E27FC236}">
                <a16:creationId xmlns:a16="http://schemas.microsoft.com/office/drawing/2014/main" id="{FB95D656-B801-4B44-A0AF-4914605880BC}"/>
              </a:ext>
            </a:extLst>
          </p:cNvPr>
          <p:cNvSpPr/>
          <p:nvPr/>
        </p:nvSpPr>
        <p:spPr>
          <a:xfrm>
            <a:off x="10174472" y="3974139"/>
            <a:ext cx="760371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28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4846996" y="3888760"/>
            <a:ext cx="1032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spc="-300" dirty="0">
                <a:solidFill>
                  <a:srgbClr val="FF0000"/>
                </a:solidFill>
              </a:rPr>
              <a:t>3000</a:t>
            </a:r>
            <a:endParaRPr lang="ko-KR" altLang="en-US" sz="2800" dirty="0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8258138" y="3888760"/>
            <a:ext cx="1032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spc="-300" dirty="0">
                <a:solidFill>
                  <a:srgbClr val="FF0000"/>
                </a:solidFill>
              </a:rPr>
              <a:t>30</a:t>
            </a:r>
            <a:endParaRPr lang="ko-KR" altLang="en-US" sz="2800" dirty="0"/>
          </a:p>
        </p:txBody>
      </p:sp>
      <p:pic>
        <p:nvPicPr>
          <p:cNvPr id="113" name="그림 112">
            <a:extLst>
              <a:ext uri="{FF2B5EF4-FFF2-40B4-BE49-F238E27FC236}">
                <a16:creationId xmlns:a16="http://schemas.microsoft.com/office/drawing/2014/main" id="{D03D0007-994F-4B0D-96BE-B24FCD5AF9F9}"/>
              </a:ext>
            </a:extLst>
          </p:cNvPr>
          <p:cNvPicPr>
            <a:picLocks noChangeAspect="1"/>
          </p:cNvPicPr>
          <p:nvPr/>
        </p:nvPicPr>
        <p:blipFill>
          <a:blip r:embed="rId23"/>
          <a:srcRect/>
          <a:stretch/>
        </p:blipFill>
        <p:spPr>
          <a:xfrm>
            <a:off x="5094903" y="3903926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14" name="그림 113">
            <a:extLst>
              <a:ext uri="{FF2B5EF4-FFF2-40B4-BE49-F238E27FC236}">
                <a16:creationId xmlns:a16="http://schemas.microsoft.com/office/drawing/2014/main" id="{0913E290-DE26-4E5C-9A30-357C72618318}"/>
              </a:ext>
            </a:extLst>
          </p:cNvPr>
          <p:cNvPicPr>
            <a:picLocks noChangeAspect="1"/>
          </p:cNvPicPr>
          <p:nvPr/>
        </p:nvPicPr>
        <p:blipFill>
          <a:blip r:embed="rId23"/>
          <a:srcRect/>
          <a:stretch/>
        </p:blipFill>
        <p:spPr>
          <a:xfrm>
            <a:off x="8528748" y="3903926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4" name="그림 28">
            <a:extLst>
              <a:ext uri="{FF2B5EF4-FFF2-40B4-BE49-F238E27FC236}">
                <a16:creationId xmlns:a16="http://schemas.microsoft.com/office/drawing/2014/main" id="{D2529056-CF49-E3F6-0013-5103F07FE3B6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7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1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dirty="0"/>
              <a:t>각 자리의 숫자가 나타내는 값의 합으로 나타내어 보세요</a:t>
            </a:r>
            <a:r>
              <a:rPr lang="en-US" altLang="ko-KR" sz="3600" b="1" dirty="0"/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2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2510805"/>
            <a:ext cx="3176735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8" name="그래픽 2">
            <a:extLst>
              <a:ext uri="{FF2B5EF4-FFF2-40B4-BE49-F238E27FC236}">
                <a16:creationId xmlns:a16="http://schemas.microsoft.com/office/drawing/2014/main" id="{CD25E291-B903-00FE-020D-41C00042F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7" name="그래픽 4">
            <a:extLst>
              <a:ext uri="{FF2B5EF4-FFF2-40B4-BE49-F238E27FC236}">
                <a16:creationId xmlns:a16="http://schemas.microsoft.com/office/drawing/2014/main" id="{06B8631D-A09B-94B6-CAAD-C0FD39BFCB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>
            <a:extLst>
              <a:ext uri="{FF2B5EF4-FFF2-40B4-BE49-F238E27FC236}">
                <a16:creationId xmlns:a16="http://schemas.microsoft.com/office/drawing/2014/main" id="{2BC0FE3D-BDB1-68D2-45DB-9B43E5C436C3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08F27AD3-ACF6-7B8C-2D06-BD8A428A5A1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D0EE0392-0B16-AD04-CA89-63882A216D6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74E2D77B-26B8-0FA9-565B-40A7D29D3CD2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4166660D-78FF-CF25-A21E-170EA050325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AFDE329-B250-1CEF-28C6-D4FC47728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0EE52D-A65D-43D6-ED95-3E86B110E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4" name="그룹 3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65" name="사각형: 둥근 모서리 64">
              <a:hlinkClick r:id="rId6" action="ppaction://hlinksldjump"/>
              <a:extLst>
                <a:ext uri="{FF2B5EF4-FFF2-40B4-BE49-F238E27FC236}">
                  <a16:creationId xmlns:a16="http://schemas.microsoft.com/office/drawing/2014/main" id="{5E5599F2-BE14-ED20-5413-94A7B370F238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6" name="사각형: 둥근 모서리 65">
              <a:hlinkClick r:id="rId7" action="ppaction://hlinksldjump"/>
              <a:extLst>
                <a:ext uri="{FF2B5EF4-FFF2-40B4-BE49-F238E27FC236}">
                  <a16:creationId xmlns:a16="http://schemas.microsoft.com/office/drawing/2014/main" id="{B0D0CF83-CE4A-F36E-C9B0-1E7660701BAA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7" name="사각형: 둥근 모서리 66">
              <a:hlinkClick r:id="rId8" action="ppaction://hlinksldjump"/>
              <a:extLst>
                <a:ext uri="{FF2B5EF4-FFF2-40B4-BE49-F238E27FC236}">
                  <a16:creationId xmlns:a16="http://schemas.microsoft.com/office/drawing/2014/main" id="{3DFB364D-2D35-063B-F59C-1B7E5BF9225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8" name="사각형: 둥근 모서리 67">
              <a:hlinkClick r:id="rId9" action="ppaction://hlinksldjump"/>
              <a:extLst>
                <a:ext uri="{FF2B5EF4-FFF2-40B4-BE49-F238E27FC236}">
                  <a16:creationId xmlns:a16="http://schemas.microsoft.com/office/drawing/2014/main" id="{1B696E85-7890-85B3-E30B-54B634D5B56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9" name="사각형: 둥근 모서리 68">
              <a:hlinkClick r:id="rId10" action="ppaction://hlinksldjump"/>
              <a:extLst>
                <a:ext uri="{FF2B5EF4-FFF2-40B4-BE49-F238E27FC236}">
                  <a16:creationId xmlns:a16="http://schemas.microsoft.com/office/drawing/2014/main" id="{43F1D18D-72C1-7672-893D-858D28BAF680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0" name="사각형: 둥근 모서리 69">
              <a:hlinkClick r:id="rId11" action="ppaction://hlinksldjump"/>
              <a:extLst>
                <a:ext uri="{FF2B5EF4-FFF2-40B4-BE49-F238E27FC236}">
                  <a16:creationId xmlns:a16="http://schemas.microsoft.com/office/drawing/2014/main" id="{E42DA8BC-8CD0-67D3-BCD1-46591683C208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1" name="사각형: 둥근 모서리 70">
              <a:hlinkClick r:id="rId12" action="ppaction://hlinksldjump"/>
              <a:extLst>
                <a:ext uri="{FF2B5EF4-FFF2-40B4-BE49-F238E27FC236}">
                  <a16:creationId xmlns:a16="http://schemas.microsoft.com/office/drawing/2014/main" id="{3AA0C181-6412-65EB-AE69-32EC5911944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2" name="사각형: 둥근 모서리 71">
              <a:hlinkClick r:id="rId13" action="ppaction://hlinksldjump"/>
              <a:extLst>
                <a:ext uri="{FF2B5EF4-FFF2-40B4-BE49-F238E27FC236}">
                  <a16:creationId xmlns:a16="http://schemas.microsoft.com/office/drawing/2014/main" id="{D30967E6-0023-97E8-1838-82D551902E9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7" name="그룹 6">
            <a:extLst>
              <a:ext uri="{FF2B5EF4-FFF2-40B4-BE49-F238E27FC236}">
                <a16:creationId xmlns:a16="http://schemas.microsoft.com/office/drawing/2014/main" id="{C1606927-6919-2321-EE53-3B0080EC4632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A8F56A2A-A700-6A12-EB1E-204C56303FC3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6B05469-DFA3-44BB-7440-47F3A6A1E6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CD890E9-B983-6BB0-3F4B-023FC003D08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2E6C7CE6-7E70-8B9A-C191-CC1AD5CA86FC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1BB534A2-A447-69A8-4F35-E5E38ED874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3B9820D-D3B0-8762-02B1-0774ADF80B16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3722586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601324" y="2553510"/>
            <a:ext cx="8931931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97513=                 +             </a:t>
            </a:r>
            <a:r>
              <a:rPr kumimoji="0" lang="en-US" altLang="ko-KR" sz="3600" b="1" i="0" u="none" strike="noStrike" kern="1200" cap="none" spc="-3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+          </a:t>
            </a:r>
            <a:r>
              <a:rPr kumimoji="0" lang="en-US" altLang="ko-KR" sz="3600" b="1" i="0" u="none" strike="noStrike" kern="1200" cap="none" spc="-3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+        +</a:t>
            </a:r>
            <a:r>
              <a:rPr kumimoji="0" lang="en-US" altLang="ko-KR" sz="3600" b="1" i="0" u="none" strike="noStrike" kern="1200" cap="none" spc="-3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9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3103515" y="2553510"/>
            <a:ext cx="1944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90" name="그림 89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3829636" y="2624964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1" name="TextBox 90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3486251" y="2594557"/>
            <a:ext cx="1178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90000</a:t>
            </a:r>
            <a:endParaRPr lang="ko-KR" altLang="en-US" sz="3200" dirty="0"/>
          </a:p>
        </p:txBody>
      </p:sp>
      <p:sp>
        <p:nvSpPr>
          <p:cNvPr id="93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5445582" y="2553510"/>
            <a:ext cx="1620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94" name="그림 93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6009703" y="2624964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5" name="TextBox 94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5771168" y="2594557"/>
            <a:ext cx="9797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7000</a:t>
            </a:r>
            <a:endParaRPr lang="ko-KR" altLang="en-US" sz="3200" dirty="0"/>
          </a:p>
        </p:txBody>
      </p:sp>
      <p:sp>
        <p:nvSpPr>
          <p:cNvPr id="97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9046132" y="2553510"/>
            <a:ext cx="972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98" name="그림 97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9331478" y="2666231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01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10312866" y="2553510"/>
            <a:ext cx="66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102" name="그림 101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10399987" y="2645598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05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7421590" y="2553510"/>
            <a:ext cx="129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106" name="그림 105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7823711" y="2624964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601324" y="3786352"/>
            <a:ext cx="8931931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50505=                 +            +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0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3103515" y="3786352"/>
            <a:ext cx="1944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111" name="그림 110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3829636" y="3857806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12" name="TextBox 111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3486251" y="3827399"/>
            <a:ext cx="1178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50000</a:t>
            </a:r>
            <a:endParaRPr lang="ko-KR" altLang="en-US" sz="3200" dirty="0"/>
          </a:p>
        </p:txBody>
      </p:sp>
      <p:sp>
        <p:nvSpPr>
          <p:cNvPr id="122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7248128" y="3786352"/>
            <a:ext cx="66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123" name="그림 122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7335249" y="3878440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24" name="TextBox 123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7363630" y="3827399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5</a:t>
            </a:r>
            <a:endParaRPr lang="ko-KR" altLang="en-US" sz="3200" dirty="0"/>
          </a:p>
        </p:txBody>
      </p:sp>
      <p:sp>
        <p:nvSpPr>
          <p:cNvPr id="126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5454923" y="3786352"/>
            <a:ext cx="129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127" name="그림 126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5857044" y="3857806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28" name="TextBox 127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5712432" y="3827399"/>
            <a:ext cx="7809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500</a:t>
            </a:r>
            <a:endParaRPr lang="ko-KR" altLang="en-US" sz="32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9241026" y="2594557"/>
            <a:ext cx="5822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10</a:t>
            </a:r>
            <a:endParaRPr lang="ko-KR" altLang="en-US" sz="3200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10428368" y="2594557"/>
            <a:ext cx="383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3</a:t>
            </a:r>
            <a:endParaRPr lang="ko-KR" altLang="en-US" sz="320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7679099" y="2594557"/>
            <a:ext cx="7809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500</a:t>
            </a:r>
            <a:endParaRPr lang="ko-KR" altLang="en-US" sz="3200" dirty="0"/>
          </a:p>
        </p:txBody>
      </p:sp>
      <p:pic>
        <p:nvPicPr>
          <p:cNvPr id="5" name="그림 28">
            <a:extLst>
              <a:ext uri="{FF2B5EF4-FFF2-40B4-BE49-F238E27FC236}">
                <a16:creationId xmlns:a16="http://schemas.microsoft.com/office/drawing/2014/main" id="{9F13D50E-3F0E-AC0A-04CE-C692D315336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7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5" grpId="0"/>
      <p:bldP spid="112" grpId="0"/>
      <p:bldP spid="124" grpId="0"/>
      <p:bldP spid="128" grpId="0"/>
      <p:bldP spid="73" grpId="0"/>
      <p:bldP spid="74" grpId="0"/>
      <p:bldP spid="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빈칸에 알맞은 말이나 수를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3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5" name="그래픽 2">
            <a:extLst>
              <a:ext uri="{FF2B5EF4-FFF2-40B4-BE49-F238E27FC236}">
                <a16:creationId xmlns:a16="http://schemas.microsoft.com/office/drawing/2014/main" id="{BF495C3C-364C-9018-3438-A3CDC16B20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6" name="그래픽 4">
            <a:extLst>
              <a:ext uri="{FF2B5EF4-FFF2-40B4-BE49-F238E27FC236}">
                <a16:creationId xmlns:a16="http://schemas.microsoft.com/office/drawing/2014/main" id="{FCC0A514-9ABA-7146-0ADD-CA9A9F3B2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3" name="그룹 32">
            <a:extLst>
              <a:ext uri="{FF2B5EF4-FFF2-40B4-BE49-F238E27FC236}">
                <a16:creationId xmlns:a16="http://schemas.microsoft.com/office/drawing/2014/main" id="{C22FBE6B-378F-B309-2DCB-27A5CACB201D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DB6BC56A-65CF-5132-B27C-79725CF23C2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2FDDB450-4D3E-FDD8-E20F-8F59FEF9FA3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CFD034A7-16E5-F502-47D4-3AF502F37314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254BEDDE-196D-6028-0301-87CD2DE8DD0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8BF28F8-B9AD-B327-C4C2-E18B2B10A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C3B5E60-A2D9-55CA-3192-DF70BA5F011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6" name="그룹 5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48" name="사각형: 둥근 모서리 47">
              <a:hlinkClick r:id="rId6" action="ppaction://hlinksldjump"/>
              <a:extLst>
                <a:ext uri="{FF2B5EF4-FFF2-40B4-BE49-F238E27FC236}">
                  <a16:creationId xmlns:a16="http://schemas.microsoft.com/office/drawing/2014/main" id="{219F77E7-AE65-EFB5-D19B-2E0627535045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089676F2-3999-2014-1B98-53E3864A87A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5" name="사각형: 둥근 모서리 54">
              <a:hlinkClick r:id="rId8" action="ppaction://hlinksldjump"/>
              <a:extLst>
                <a:ext uri="{FF2B5EF4-FFF2-40B4-BE49-F238E27FC236}">
                  <a16:creationId xmlns:a16="http://schemas.microsoft.com/office/drawing/2014/main" id="{7929C223-AB7E-B7B1-67AF-9A815F889FF5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6" name="사각형: 둥근 모서리 55">
              <a:hlinkClick r:id="rId9" action="ppaction://hlinksldjump"/>
              <a:extLst>
                <a:ext uri="{FF2B5EF4-FFF2-40B4-BE49-F238E27FC236}">
                  <a16:creationId xmlns:a16="http://schemas.microsoft.com/office/drawing/2014/main" id="{CF9CDA41-9FD8-21EA-596D-332168B1D71D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3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7" name="사각형: 둥근 모서리 56">
              <a:hlinkClick r:id="rId10" action="ppaction://hlinksldjump"/>
              <a:extLst>
                <a:ext uri="{FF2B5EF4-FFF2-40B4-BE49-F238E27FC236}">
                  <a16:creationId xmlns:a16="http://schemas.microsoft.com/office/drawing/2014/main" id="{5C4C3DF2-A1E1-6AF9-1073-547947142AB4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8" name="사각형: 둥근 모서리 57">
              <a:hlinkClick r:id="rId11" action="ppaction://hlinksldjump"/>
              <a:extLst>
                <a:ext uri="{FF2B5EF4-FFF2-40B4-BE49-F238E27FC236}">
                  <a16:creationId xmlns:a16="http://schemas.microsoft.com/office/drawing/2014/main" id="{70DADA42-DCA3-D217-EE71-1920B9EC27A2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59" name="사각형: 둥근 모서리 58">
              <a:hlinkClick r:id="rId12" action="ppaction://hlinksldjump"/>
              <a:extLst>
                <a:ext uri="{FF2B5EF4-FFF2-40B4-BE49-F238E27FC236}">
                  <a16:creationId xmlns:a16="http://schemas.microsoft.com/office/drawing/2014/main" id="{FD4E0AFE-0B8D-A4A1-AD28-A1DFA9E1E7D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0" name="사각형: 둥근 모서리 59">
              <a:hlinkClick r:id="rId13" action="ppaction://hlinksldjump"/>
              <a:extLst>
                <a:ext uri="{FF2B5EF4-FFF2-40B4-BE49-F238E27FC236}">
                  <a16:creationId xmlns:a16="http://schemas.microsoft.com/office/drawing/2014/main" id="{370E899E-9D33-A1FB-512C-D34197C2694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B720CD06-C8C0-E538-D705-F64692654646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844DFF2F-2F9F-6510-DEC2-390FB906B787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0" name="그래픽 57">
                <a:extLst>
                  <a:ext uri="{FF2B5EF4-FFF2-40B4-BE49-F238E27FC236}">
                    <a16:creationId xmlns:a16="http://schemas.microsoft.com/office/drawing/2014/main" id="{1BDB25C5-D2EF-A43F-2817-AB0050528D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5B1BEA0-E9BF-DB7B-5A6A-6DD07C69B3F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8F93AC11-D1CF-4A59-38D4-933083B110F9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8" name="그래픽 60">
                <a:extLst>
                  <a:ext uri="{FF2B5EF4-FFF2-40B4-BE49-F238E27FC236}">
                    <a16:creationId xmlns:a16="http://schemas.microsoft.com/office/drawing/2014/main" id="{2CBCE075-0C3C-779D-8C97-F805CAF983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E48BF0A-2331-39E3-3BE9-AB072C995D35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1932094"/>
            <a:ext cx="3176735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3016885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1579456" y="1816525"/>
            <a:ext cx="5308631" cy="3124643"/>
            <a:chOff x="1579456" y="1798117"/>
            <a:chExt cx="5308631" cy="3124643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9456" y="1798117"/>
              <a:ext cx="5308631" cy="31246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5" name="Picture 2"/>
            <p:cNvPicPr>
              <a:picLocks noChangeAspect="1" noChangeArrowheads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919536" y="4257676"/>
              <a:ext cx="115212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6" name="Picture 2"/>
            <p:cNvPicPr>
              <a:picLocks noChangeAspect="1" noChangeArrowheads="1"/>
            </p:cNvPicPr>
            <p:nvPr/>
          </p:nvPicPr>
          <p:blipFill rotWithShape="1"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846480" y="2045768"/>
              <a:ext cx="1225184" cy="41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7" name="Picture 2"/>
            <p:cNvPicPr>
              <a:picLocks noChangeAspect="1" noChangeArrowheads="1"/>
            </p:cNvPicPr>
            <p:nvPr/>
          </p:nvPicPr>
          <p:blipFill rotWithShape="1"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969450" y="3158598"/>
              <a:ext cx="2558598" cy="3847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4144537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(3)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1846480" y="1989117"/>
            <a:ext cx="1624227" cy="55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28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56921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1830775" y="4211212"/>
            <a:ext cx="1624227" cy="55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28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20735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3698745" y="3104424"/>
            <a:ext cx="3045327" cy="55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2800" b="1" spc="-150" dirty="0">
                <a:solidFill>
                  <a:prstClr val="black"/>
                </a:solidFill>
                <a:latin typeface="맑은 고딕" panose="020B0503020000020004" pitchFamily="50" charset="-127"/>
              </a:rPr>
              <a:t>구만 삼천사십칠</a:t>
            </a:r>
            <a:endParaRPr lang="en-US" altLang="ko-KR" sz="2800" b="1" spc="-15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3621072" y="2024320"/>
            <a:ext cx="3219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pc="-300" dirty="0">
                <a:solidFill>
                  <a:srgbClr val="FF0000"/>
                </a:solidFill>
              </a:rPr>
              <a:t>오만 육천구백이십일</a:t>
            </a:r>
            <a:endParaRPr lang="ko-KR" altLang="en-US" sz="28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1867910" y="3117236"/>
            <a:ext cx="1159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spc="-300" dirty="0">
                <a:solidFill>
                  <a:srgbClr val="FF0000"/>
                </a:solidFill>
              </a:rPr>
              <a:t>93047</a:t>
            </a:r>
            <a:endParaRPr lang="ko-KR" altLang="en-US" sz="28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3678324" y="4228813"/>
            <a:ext cx="3065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spc="-300" dirty="0">
                <a:solidFill>
                  <a:srgbClr val="FF0000"/>
                </a:solidFill>
              </a:rPr>
              <a:t>이만 칠백삼십오</a:t>
            </a:r>
          </a:p>
        </p:txBody>
      </p:sp>
      <p:pic>
        <p:nvPicPr>
          <p:cNvPr id="74" name="그림 73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4968951" y="203594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75" name="그림 74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2195659" y="314816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76" name="그림 75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5044263" y="426199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7" name="그림 28">
            <a:extLst>
              <a:ext uri="{FF2B5EF4-FFF2-40B4-BE49-F238E27FC236}">
                <a16:creationId xmlns:a16="http://schemas.microsoft.com/office/drawing/2014/main" id="{3073F678-8E69-F577-E4A1-150F0AC8681B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56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/>
      <p:bldP spid="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4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9" name="그래픽 2">
            <a:extLst>
              <a:ext uri="{FF2B5EF4-FFF2-40B4-BE49-F238E27FC236}">
                <a16:creationId xmlns:a16="http://schemas.microsoft.com/office/drawing/2014/main" id="{7E172428-27A2-A578-B59C-608611BF1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>
            <a:extLst>
              <a:ext uri="{FF2B5EF4-FFF2-40B4-BE49-F238E27FC236}">
                <a16:creationId xmlns:a16="http://schemas.microsoft.com/office/drawing/2014/main" id="{F7BD79C5-9970-D596-00CD-0D20266D1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43" name="사각형: 둥근 모서리 42">
              <a:hlinkClick r:id="rId6" action="ppaction://hlinksldjump"/>
              <a:extLst>
                <a:ext uri="{FF2B5EF4-FFF2-40B4-BE49-F238E27FC236}">
                  <a16:creationId xmlns:a16="http://schemas.microsoft.com/office/drawing/2014/main" id="{5077B994-6B17-67EF-8408-883C1E0427C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4" name="사각형: 둥근 모서리 43">
              <a:hlinkClick r:id="rId7" action="ppaction://hlinksldjump"/>
              <a:extLst>
                <a:ext uri="{FF2B5EF4-FFF2-40B4-BE49-F238E27FC236}">
                  <a16:creationId xmlns:a16="http://schemas.microsoft.com/office/drawing/2014/main" id="{6B42C0B2-7AE6-F1A5-4117-F66182CDA314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1" name="사각형: 둥근 모서리 50">
              <a:hlinkClick r:id="rId8" action="ppaction://hlinksldjump"/>
              <a:extLst>
                <a:ext uri="{FF2B5EF4-FFF2-40B4-BE49-F238E27FC236}">
                  <a16:creationId xmlns:a16="http://schemas.microsoft.com/office/drawing/2014/main" id="{59AD324F-81B5-D6D0-1CA9-3839C28C3122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2" name="사각형: 둥근 모서리 51">
              <a:hlinkClick r:id="rId9" action="ppaction://hlinksldjump"/>
              <a:extLst>
                <a:ext uri="{FF2B5EF4-FFF2-40B4-BE49-F238E27FC236}">
                  <a16:creationId xmlns:a16="http://schemas.microsoft.com/office/drawing/2014/main" id="{5749EDB1-5192-51C0-D1D3-5C4AADDD9CFD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3" name="사각형: 둥근 모서리 52">
              <a:hlinkClick r:id="rId10" action="ppaction://hlinksldjump"/>
              <a:extLst>
                <a:ext uri="{FF2B5EF4-FFF2-40B4-BE49-F238E27FC236}">
                  <a16:creationId xmlns:a16="http://schemas.microsoft.com/office/drawing/2014/main" id="{24CDDA11-548A-B13E-786D-1C3B6E1933F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사각형: 둥근 모서리 53">
              <a:hlinkClick r:id="rId11" action="ppaction://hlinksldjump"/>
              <a:extLst>
                <a:ext uri="{FF2B5EF4-FFF2-40B4-BE49-F238E27FC236}">
                  <a16:creationId xmlns:a16="http://schemas.microsoft.com/office/drawing/2014/main" id="{9CB81E93-9CB5-74AC-4D27-1D47D7C0155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55" name="사각형: 둥근 모서리 54">
              <a:hlinkClick r:id="rId12" action="ppaction://hlinksldjump"/>
              <a:extLst>
                <a:ext uri="{FF2B5EF4-FFF2-40B4-BE49-F238E27FC236}">
                  <a16:creationId xmlns:a16="http://schemas.microsoft.com/office/drawing/2014/main" id="{F588CE73-6B5C-8D08-E133-FB45FF333C12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6" name="사각형: 둥근 모서리 55">
              <a:hlinkClick r:id="rId13" action="ppaction://hlinksldjump"/>
              <a:extLst>
                <a:ext uri="{FF2B5EF4-FFF2-40B4-BE49-F238E27FC236}">
                  <a16:creationId xmlns:a16="http://schemas.microsoft.com/office/drawing/2014/main" id="{857BF377-BD46-0244-2CB5-E5ECFA7FF916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6" name="그룹 5">
            <a:extLst>
              <a:ext uri="{FF2B5EF4-FFF2-40B4-BE49-F238E27FC236}">
                <a16:creationId xmlns:a16="http://schemas.microsoft.com/office/drawing/2014/main" id="{1249F2F9-EC99-2AD3-27FF-90C07B4D7C3A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5269559D-F098-78D1-38EF-55E440C4AE24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17" name="그래픽 57">
                <a:extLst>
                  <a:ext uri="{FF2B5EF4-FFF2-40B4-BE49-F238E27FC236}">
                    <a16:creationId xmlns:a16="http://schemas.microsoft.com/office/drawing/2014/main" id="{155736F4-6C48-4126-A1AE-5AFDFC687A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25D7F26-496E-68F8-0202-FAEBD56402C3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0C5346CF-953C-3D34-C156-E52A080CFEEB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5" name="그래픽 60">
                <a:extLst>
                  <a:ext uri="{FF2B5EF4-FFF2-40B4-BE49-F238E27FC236}">
                    <a16:creationId xmlns:a16="http://schemas.microsoft.com/office/drawing/2014/main" id="{46A47281-BAFF-0E84-66CB-3EF1858214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4BD074A-3FA2-14A7-27CA-3A261895096B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dirty="0"/>
              <a:t>밑줄 친 숫자 </a:t>
            </a:r>
            <a:r>
              <a:rPr lang="en-US" altLang="ko-KR" sz="3600" b="1" dirty="0"/>
              <a:t>3</a:t>
            </a:r>
            <a:r>
              <a:rPr lang="ko-KR" altLang="en-US" sz="3600" b="1" dirty="0"/>
              <a:t>이 나타내는 값이 같은 것끼리 선으로 이어 보세요</a:t>
            </a:r>
            <a:r>
              <a:rPr lang="en-US" altLang="ko-KR" sz="3600" b="1" dirty="0"/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3334042" y="2276872"/>
            <a:ext cx="5613356" cy="3314939"/>
            <a:chOff x="3334042" y="2276872"/>
            <a:chExt cx="5613356" cy="3314939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4042" y="2276872"/>
              <a:ext cx="5613356" cy="33149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7" name="Picture 2"/>
            <p:cNvPicPr>
              <a:picLocks noChangeAspect="1" noChangeArrowheads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621017" y="2572785"/>
              <a:ext cx="1151643" cy="523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8" name="Picture 2"/>
            <p:cNvPicPr>
              <a:picLocks noChangeAspect="1" noChangeArrowheads="1"/>
            </p:cNvPicPr>
            <p:nvPr/>
          </p:nvPicPr>
          <p:blipFill rotWithShape="1"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559993" y="2568886"/>
              <a:ext cx="1108924" cy="52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9" name="Picture 2"/>
            <p:cNvPicPr>
              <a:picLocks noChangeAspect="1" noChangeArrowheads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575720" y="3672490"/>
              <a:ext cx="1151643" cy="523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0" name="Picture 2"/>
            <p:cNvPicPr>
              <a:picLocks noChangeAspect="1" noChangeArrowheads="1"/>
            </p:cNvPicPr>
            <p:nvPr/>
          </p:nvPicPr>
          <p:blipFill rotWithShape="1"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575720" y="4869160"/>
              <a:ext cx="1151643" cy="523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" name="Picture 2"/>
            <p:cNvPicPr>
              <a:picLocks noChangeAspect="1" noChangeArrowheads="1"/>
            </p:cNvPicPr>
            <p:nvPr/>
          </p:nvPicPr>
          <p:blipFill rotWithShape="1"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559993" y="3685124"/>
              <a:ext cx="1108924" cy="52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2" name="Picture 2"/>
            <p:cNvPicPr>
              <a:picLocks noChangeAspect="1" noChangeArrowheads="1"/>
            </p:cNvPicPr>
            <p:nvPr/>
          </p:nvPicPr>
          <p:blipFill rotWithShape="1"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559993" y="4830015"/>
              <a:ext cx="1108924" cy="52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3562826" y="2462149"/>
            <a:ext cx="1321527" cy="6093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28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24317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3562826" y="3647551"/>
            <a:ext cx="1321527" cy="55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28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53792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3562826" y="4762314"/>
            <a:ext cx="1321527" cy="55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28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12435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7470317" y="2487088"/>
            <a:ext cx="1321527" cy="55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28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13915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7470317" y="3672490"/>
            <a:ext cx="1321527" cy="55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28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85436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7470317" y="4787253"/>
            <a:ext cx="1321527" cy="55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28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96324</a:t>
            </a:r>
          </a:p>
        </p:txBody>
      </p:sp>
      <p:cxnSp>
        <p:nvCxnSpPr>
          <p:cNvPr id="20" name="직선 연결선 19"/>
          <p:cNvCxnSpPr/>
          <p:nvPr/>
        </p:nvCxnSpPr>
        <p:spPr>
          <a:xfrm>
            <a:off x="4063257" y="2924944"/>
            <a:ext cx="252896" cy="0"/>
          </a:xfrm>
          <a:prstGeom prst="line">
            <a:avLst/>
          </a:prstGeom>
          <a:ln w="28575">
            <a:solidFill>
              <a:srgbClr val="E62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>
            <a:off x="3843002" y="4107515"/>
            <a:ext cx="252896" cy="0"/>
          </a:xfrm>
          <a:prstGeom prst="line">
            <a:avLst/>
          </a:prstGeom>
          <a:ln w="28575">
            <a:solidFill>
              <a:srgbClr val="E62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>
            <a:off x="4260327" y="5229200"/>
            <a:ext cx="252896" cy="0"/>
          </a:xfrm>
          <a:prstGeom prst="line">
            <a:avLst/>
          </a:prstGeom>
          <a:ln w="28575">
            <a:solidFill>
              <a:srgbClr val="E62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직선 연결선 90"/>
          <p:cNvCxnSpPr/>
          <p:nvPr/>
        </p:nvCxnSpPr>
        <p:spPr>
          <a:xfrm>
            <a:off x="7970092" y="5229200"/>
            <a:ext cx="252896" cy="0"/>
          </a:xfrm>
          <a:prstGeom prst="line">
            <a:avLst/>
          </a:prstGeom>
          <a:ln w="28575">
            <a:solidFill>
              <a:srgbClr val="E62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/>
          <p:nvPr/>
        </p:nvCxnSpPr>
        <p:spPr>
          <a:xfrm>
            <a:off x="8177917" y="4121869"/>
            <a:ext cx="252896" cy="0"/>
          </a:xfrm>
          <a:prstGeom prst="line">
            <a:avLst/>
          </a:prstGeom>
          <a:ln w="28575">
            <a:solidFill>
              <a:srgbClr val="E62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7760466" y="2949883"/>
            <a:ext cx="252896" cy="0"/>
          </a:xfrm>
          <a:prstGeom prst="line">
            <a:avLst/>
          </a:prstGeom>
          <a:ln w="28575">
            <a:solidFill>
              <a:srgbClr val="E622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4" name="그림 93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4315363" y="166656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" name="그룹 3"/>
          <p:cNvGrpSpPr/>
          <p:nvPr/>
        </p:nvGrpSpPr>
        <p:grpSpPr>
          <a:xfrm>
            <a:off x="5052268" y="2766299"/>
            <a:ext cx="2195860" cy="2300165"/>
            <a:chOff x="5052268" y="2766299"/>
            <a:chExt cx="2195860" cy="2300165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5052268" y="2766299"/>
              <a:ext cx="2195860" cy="230016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23"/>
            <p:cNvCxnSpPr/>
            <p:nvPr/>
          </p:nvCxnSpPr>
          <p:spPr>
            <a:xfrm flipV="1">
              <a:off x="5052268" y="2766848"/>
              <a:ext cx="2195860" cy="114953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 flipV="1">
              <a:off x="5052268" y="3916381"/>
              <a:ext cx="2195860" cy="1150083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그림 28">
            <a:extLst>
              <a:ext uri="{FF2B5EF4-FFF2-40B4-BE49-F238E27FC236}">
                <a16:creationId xmlns:a16="http://schemas.microsoft.com/office/drawing/2014/main" id="{2C1AABE5-7DA0-1FF0-C56B-615710704D10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0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설명하는 수를 쓰고 읽어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5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14" name="그래픽 2">
            <a:extLst>
              <a:ext uri="{FF2B5EF4-FFF2-40B4-BE49-F238E27FC236}">
                <a16:creationId xmlns:a16="http://schemas.microsoft.com/office/drawing/2014/main" id="{06FC008E-7115-1BF9-AF82-B08BADE19C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8" name="그래픽 4">
            <a:extLst>
              <a:ext uri="{FF2B5EF4-FFF2-40B4-BE49-F238E27FC236}">
                <a16:creationId xmlns:a16="http://schemas.microsoft.com/office/drawing/2014/main" id="{DB7783EF-1DC3-3BB6-0CA1-ADA78E31DB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6" name="그룹 35">
            <a:extLst>
              <a:ext uri="{FF2B5EF4-FFF2-40B4-BE49-F238E27FC236}">
                <a16:creationId xmlns:a16="http://schemas.microsoft.com/office/drawing/2014/main" id="{FCB05E9B-94F3-0D29-CEF3-E9C7484ABC8E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>
              <a:extLst>
                <a:ext uri="{FF2B5EF4-FFF2-40B4-BE49-F238E27FC236}">
                  <a16:creationId xmlns:a16="http://schemas.microsoft.com/office/drawing/2014/main" id="{AFA6EDC9-782A-45BB-DCD3-D6531EFD6CBF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1140C087-888D-6B89-24EE-F261BB5020BD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41DE339-E50C-E8A9-856C-52B2FAC44FA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106AB2B9-BD1C-15A2-F5F3-B634DEA307ED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99D2E88-F671-DA9F-BBBA-4008FFA7B1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ED5745CE-DB51-1E2F-EBCD-1E83483EF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4" name="그룹 3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51" name="사각형: 둥근 모서리 50">
              <a:hlinkClick r:id="rId6" action="ppaction://hlinksldjump"/>
              <a:extLst>
                <a:ext uri="{FF2B5EF4-FFF2-40B4-BE49-F238E27FC236}">
                  <a16:creationId xmlns:a16="http://schemas.microsoft.com/office/drawing/2014/main" id="{EFABABE7-1098-FF45-ABB4-A65E4A211140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7" name="사각형: 둥근 모서리 56">
              <a:hlinkClick r:id="rId7" action="ppaction://hlinksldjump"/>
              <a:extLst>
                <a:ext uri="{FF2B5EF4-FFF2-40B4-BE49-F238E27FC236}">
                  <a16:creationId xmlns:a16="http://schemas.microsoft.com/office/drawing/2014/main" id="{69D77862-6587-11EE-D229-E18895CED55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8" name="사각형: 둥근 모서리 57">
              <a:hlinkClick r:id="rId8" action="ppaction://hlinksldjump"/>
              <a:extLst>
                <a:ext uri="{FF2B5EF4-FFF2-40B4-BE49-F238E27FC236}">
                  <a16:creationId xmlns:a16="http://schemas.microsoft.com/office/drawing/2014/main" id="{FE7AE15E-D47B-C23B-5255-25D143496A52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9" name="사각형: 둥근 모서리 58">
              <a:hlinkClick r:id="rId9" action="ppaction://hlinksldjump"/>
              <a:extLst>
                <a:ext uri="{FF2B5EF4-FFF2-40B4-BE49-F238E27FC236}">
                  <a16:creationId xmlns:a16="http://schemas.microsoft.com/office/drawing/2014/main" id="{4A72314A-33DB-18AB-2C91-29AEB07C852F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0" name="사각형: 둥근 모서리 59">
              <a:hlinkClick r:id="rId10" action="ppaction://hlinksldjump"/>
              <a:extLst>
                <a:ext uri="{FF2B5EF4-FFF2-40B4-BE49-F238E27FC236}">
                  <a16:creationId xmlns:a16="http://schemas.microsoft.com/office/drawing/2014/main" id="{C26B3CE0-6909-2962-951B-53525AD4ECB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1" name="사각형: 둥근 모서리 60">
              <a:hlinkClick r:id="rId11" action="ppaction://hlinksldjump"/>
              <a:extLst>
                <a:ext uri="{FF2B5EF4-FFF2-40B4-BE49-F238E27FC236}">
                  <a16:creationId xmlns:a16="http://schemas.microsoft.com/office/drawing/2014/main" id="{CDBAD1CD-871A-8D09-5ECD-53C9C61ABF4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62" name="사각형: 둥근 모서리 61">
              <a:hlinkClick r:id="rId12" action="ppaction://hlinksldjump"/>
              <a:extLst>
                <a:ext uri="{FF2B5EF4-FFF2-40B4-BE49-F238E27FC236}">
                  <a16:creationId xmlns:a16="http://schemas.microsoft.com/office/drawing/2014/main" id="{05750F8A-BD65-5AA4-4D70-4A0AA550DA7E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사각형: 둥근 모서리 62">
              <a:hlinkClick r:id="rId13" action="ppaction://hlinksldjump"/>
              <a:extLst>
                <a:ext uri="{FF2B5EF4-FFF2-40B4-BE49-F238E27FC236}">
                  <a16:creationId xmlns:a16="http://schemas.microsoft.com/office/drawing/2014/main" id="{3C159C05-2F7D-1A31-75CE-12E414F3DC0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4792C133-9125-6F7A-25AA-C74A30877C5A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58E99FFD-CF25-A6FB-5919-E2715227C31D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3" name="그래픽 57">
                <a:extLst>
                  <a:ext uri="{FF2B5EF4-FFF2-40B4-BE49-F238E27FC236}">
                    <a16:creationId xmlns:a16="http://schemas.microsoft.com/office/drawing/2014/main" id="{88AC1C82-EEBC-B447-B0FF-43906DC52E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8AAC710-EB5F-B1DE-B30A-AE17B46E0EF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A9157BB9-084C-3969-E711-F4306D8D911F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21" name="그래픽 60">
                <a:extLst>
                  <a:ext uri="{FF2B5EF4-FFF2-40B4-BE49-F238E27FC236}">
                    <a16:creationId xmlns:a16="http://schemas.microsoft.com/office/drawing/2014/main" id="{8B7DF9E2-44D9-369B-4AFD-D4695FB7B0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1989688-E57B-63CD-EA72-D6AE8B9BDCDD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2" name="사각형: 둥근 모서리 3">
            <a:extLst>
              <a:ext uri="{FF2B5EF4-FFF2-40B4-BE49-F238E27FC236}">
                <a16:creationId xmlns:a16="http://schemas.microsoft.com/office/drawing/2014/main" id="{6463DE89-8CCE-AE2F-D00E-539D7F17DDC4}"/>
              </a:ext>
            </a:extLst>
          </p:cNvPr>
          <p:cNvSpPr/>
          <p:nvPr/>
        </p:nvSpPr>
        <p:spPr>
          <a:xfrm>
            <a:off x="1406782" y="1844824"/>
            <a:ext cx="9593468" cy="2947122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1867604" y="2062738"/>
            <a:ext cx="872021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•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만의 자리 숫자는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입니다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•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천의 자리 숫자가 나타내는 값은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5000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입니다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•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백의 자리 숫자가 나타내는 값은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100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입니다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•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십의 자리 숫자는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입니다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•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일의 자리 숫자는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7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입니다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2424032" y="5523335"/>
            <a:ext cx="396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직선 연결선 83"/>
          <p:cNvCxnSpPr/>
          <p:nvPr/>
        </p:nvCxnSpPr>
        <p:spPr>
          <a:xfrm>
            <a:off x="7278595" y="5502442"/>
            <a:ext cx="396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2ADD0E92-21C2-4D62-9262-B96914F107DA}"/>
              </a:ext>
            </a:extLst>
          </p:cNvPr>
          <p:cNvSpPr txBox="1"/>
          <p:nvPr/>
        </p:nvSpPr>
        <p:spPr>
          <a:xfrm>
            <a:off x="2495647" y="5003914"/>
            <a:ext cx="3790037" cy="51942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2800" b="1" spc="-300" dirty="0">
                <a:solidFill>
                  <a:srgbClr val="FF0000"/>
                </a:solidFill>
              </a:rPr>
              <a:t>35157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2ADD0E92-21C2-4D62-9262-B96914F107DA}"/>
              </a:ext>
            </a:extLst>
          </p:cNvPr>
          <p:cNvSpPr txBox="1"/>
          <p:nvPr/>
        </p:nvSpPr>
        <p:spPr>
          <a:xfrm>
            <a:off x="7321857" y="5003083"/>
            <a:ext cx="3916738" cy="51942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2800" b="1" spc="-300" dirty="0">
                <a:solidFill>
                  <a:srgbClr val="FF0000"/>
                </a:solidFill>
              </a:rPr>
              <a:t>삼만 오천백오십칠</a:t>
            </a:r>
            <a:endParaRPr lang="en-US" altLang="ko-KR" sz="2800" b="1" spc="-300" dirty="0">
              <a:solidFill>
                <a:srgbClr val="FF0000"/>
              </a:solidFill>
            </a:endParaRPr>
          </a:p>
        </p:txBody>
      </p:sp>
      <p:pic>
        <p:nvPicPr>
          <p:cNvPr id="87" name="그림 86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4228337" y="5003914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88" name="그림 87">
            <a:extLst>
              <a:ext uri="{FF2B5EF4-FFF2-40B4-BE49-F238E27FC236}">
                <a16:creationId xmlns:a16="http://schemas.microsoft.com/office/drawing/2014/main" id="{2D2CC6B6-5184-1BD9-C210-BA236A1C7EB7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9072984" y="5003083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0" name="화살표: 오각형 76">
            <a:extLst>
              <a:ext uri="{FF2B5EF4-FFF2-40B4-BE49-F238E27FC236}">
                <a16:creationId xmlns:a16="http://schemas.microsoft.com/office/drawing/2014/main" id="{75272D25-72D2-1A5E-F6F7-9A30CE852BED}"/>
              </a:ext>
            </a:extLst>
          </p:cNvPr>
          <p:cNvSpPr/>
          <p:nvPr/>
        </p:nvSpPr>
        <p:spPr>
          <a:xfrm>
            <a:off x="1760993" y="4961230"/>
            <a:ext cx="946337" cy="561274"/>
          </a:xfrm>
          <a:prstGeom prst="homePlate">
            <a:avLst/>
          </a:prstGeom>
          <a:solidFill>
            <a:srgbClr val="A4D1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쓰기</a:t>
            </a:r>
          </a:p>
        </p:txBody>
      </p:sp>
      <p:sp>
        <p:nvSpPr>
          <p:cNvPr id="91" name="화살표: 오각형 77">
            <a:extLst>
              <a:ext uri="{FF2B5EF4-FFF2-40B4-BE49-F238E27FC236}">
                <a16:creationId xmlns:a16="http://schemas.microsoft.com/office/drawing/2014/main" id="{173D3FA2-2EE8-FED1-656B-5B54A557D985}"/>
              </a:ext>
            </a:extLst>
          </p:cNvPr>
          <p:cNvSpPr/>
          <p:nvPr/>
        </p:nvSpPr>
        <p:spPr>
          <a:xfrm>
            <a:off x="6589823" y="4941168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pic>
        <p:nvPicPr>
          <p:cNvPr id="40" name="그림 39">
            <a:extLst>
              <a:ext uri="{FF2B5EF4-FFF2-40B4-BE49-F238E27FC236}">
                <a16:creationId xmlns:a16="http://schemas.microsoft.com/office/drawing/2014/main" id="{5A71EBA3-31DB-47B5-8BA4-674E0BE84DCC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1096021" y="763228"/>
            <a:ext cx="895523" cy="297030"/>
          </a:xfrm>
          <a:prstGeom prst="rect">
            <a:avLst/>
          </a:prstGeom>
        </p:spPr>
      </p:pic>
      <p:pic>
        <p:nvPicPr>
          <p:cNvPr id="5" name="그림 28">
            <a:extLst>
              <a:ext uri="{FF2B5EF4-FFF2-40B4-BE49-F238E27FC236}">
                <a16:creationId xmlns:a16="http://schemas.microsoft.com/office/drawing/2014/main" id="{49E01296-73FD-0252-B362-0BA903F86FD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90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92420" y="1678574"/>
            <a:ext cx="10342999" cy="18204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수직선에서 손가락이 가리키는 수와 가장 가까운 수를    </a:t>
            </a:r>
            <a:endParaRPr lang="en-US" altLang="ko-KR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        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에서 찾아 기호를 쓰고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그 이유를 설명해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8" name="그래픽 2">
            <a:extLst>
              <a:ext uri="{FF2B5EF4-FFF2-40B4-BE49-F238E27FC236}">
                <a16:creationId xmlns:a16="http://schemas.microsoft.com/office/drawing/2014/main" id="{E42E4E99-71F3-52E5-C9E9-CCBAE6E3FB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>
            <a:extLst>
              <a:ext uri="{FF2B5EF4-FFF2-40B4-BE49-F238E27FC236}">
                <a16:creationId xmlns:a16="http://schemas.microsoft.com/office/drawing/2014/main" id="{CFAF2013-0AB2-E73C-B239-4833281EDE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7" name="그룹 36">
            <a:extLst>
              <a:ext uri="{FF2B5EF4-FFF2-40B4-BE49-F238E27FC236}">
                <a16:creationId xmlns:a16="http://schemas.microsoft.com/office/drawing/2014/main" id="{E5C86E54-F688-E955-948A-4CAACAB8AC71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E672391F-3481-F7C5-16B5-EF3A4AD679B4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042549D7-22A5-6542-CCC6-8628E54E7660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9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90E8EC1F-CF94-3CE5-AC4F-C9CF3475A53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9EB7E385-614E-35DF-B897-E0F99DE668FF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9" name="그림 3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ECB1C1-C72C-81D1-C2F2-B45B28B25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E8CA2D6-C368-018E-11FF-40D56E46F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F7348426-DB12-A543-6DAC-2E84FF2E3C3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5320D90B-FEC0-C293-7736-E5EA2526CEB2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5214A43-4965-D473-E676-BA1BECA2F6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C95C48C-1E64-4719-8915-18E6E30B85C8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0" name="그룹 9">
              <a:extLst>
                <a:ext uri="{FF2B5EF4-FFF2-40B4-BE49-F238E27FC236}">
                  <a16:creationId xmlns:a16="http://schemas.microsoft.com/office/drawing/2014/main" id="{9D223DA8-7B4C-12BA-2ED2-8D4251252157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185E00E5-81AD-82DE-BD25-B1926404A4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722451A-73A5-19D4-DC97-96AF7C24CB7A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478" y="3245585"/>
            <a:ext cx="4866394" cy="1378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14" y="2314279"/>
            <a:ext cx="10287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그룹 24"/>
          <p:cNvGrpSpPr/>
          <p:nvPr/>
        </p:nvGrpSpPr>
        <p:grpSpPr>
          <a:xfrm>
            <a:off x="6470654" y="3111742"/>
            <a:ext cx="4717762" cy="1753814"/>
            <a:chOff x="7155887" y="3429000"/>
            <a:chExt cx="4717762" cy="1753814"/>
          </a:xfrm>
        </p:grpSpPr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55887" y="3429000"/>
              <a:ext cx="4717762" cy="17538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" name="직사각형 23"/>
            <p:cNvSpPr/>
            <p:nvPr/>
          </p:nvSpPr>
          <p:spPr>
            <a:xfrm>
              <a:off x="7464152" y="3789040"/>
              <a:ext cx="4151487" cy="11519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6743757" y="3567333"/>
            <a:ext cx="422563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㉠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11200  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㉡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19100</a:t>
            </a:r>
          </a:p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㉢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26000   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㉣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15900</a:t>
            </a:r>
          </a:p>
        </p:txBody>
      </p:sp>
      <p:sp>
        <p:nvSpPr>
          <p:cNvPr id="79" name="직사각형 78"/>
          <p:cNvSpPr/>
          <p:nvPr/>
        </p:nvSpPr>
        <p:spPr>
          <a:xfrm>
            <a:off x="7099566" y="4797152"/>
            <a:ext cx="4012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600" b="1" dirty="0"/>
              <a:t>(                      )</a:t>
            </a:r>
            <a:endParaRPr lang="ko-KR" altLang="en-US" sz="3600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8579696" y="4875003"/>
            <a:ext cx="1310548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㉡</a:t>
            </a:r>
          </a:p>
        </p:txBody>
      </p:sp>
      <p:sp>
        <p:nvSpPr>
          <p:cNvPr id="82" name="사각형: 둥근 모서리 80">
            <a:extLst>
              <a:ext uri="{FF2B5EF4-FFF2-40B4-BE49-F238E27FC236}">
                <a16:creationId xmlns:a16="http://schemas.microsoft.com/office/drawing/2014/main" id="{B36C8CDD-3A57-A62C-CF43-F828939133EB}"/>
              </a:ext>
            </a:extLst>
          </p:cNvPr>
          <p:cNvSpPr/>
          <p:nvPr/>
        </p:nvSpPr>
        <p:spPr>
          <a:xfrm>
            <a:off x="1220895" y="5571557"/>
            <a:ext cx="941561" cy="487748"/>
          </a:xfrm>
          <a:prstGeom prst="roundRect">
            <a:avLst>
              <a:gd name="adj" fmla="val 22830"/>
            </a:avLst>
          </a:prstGeom>
          <a:solidFill>
            <a:srgbClr val="FD7301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ko-KR" altLang="en-US" sz="2400" b="1" spc="-300" dirty="0">
                <a:solidFill>
                  <a:schemeClr val="bg1"/>
                </a:solidFill>
              </a:rPr>
              <a:t>이유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2203858" y="5517232"/>
            <a:ext cx="9292742" cy="584775"/>
            <a:chOff x="2203858" y="5517232"/>
            <a:chExt cx="9292742" cy="584775"/>
          </a:xfrm>
        </p:grpSpPr>
        <p:sp>
          <p:nvSpPr>
            <p:cNvPr id="53" name="타원 52">
              <a:extLst>
                <a:ext uri="{FF2B5EF4-FFF2-40B4-BE49-F238E27FC236}">
                  <a16:creationId xmlns:a16="http://schemas.microsoft.com/office/drawing/2014/main" id="{1F06BBFF-7455-A144-2219-1C4D5BBBB04D}"/>
                </a:ext>
              </a:extLst>
            </p:cNvPr>
            <p:cNvSpPr/>
            <p:nvPr/>
          </p:nvSpPr>
          <p:spPr>
            <a:xfrm>
              <a:off x="2262950" y="5520245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7FA080BE-32C5-CCAC-5F80-72A66158638D}"/>
                </a:ext>
              </a:extLst>
            </p:cNvPr>
            <p:cNvSpPr txBox="1"/>
            <p:nvPr/>
          </p:nvSpPr>
          <p:spPr>
            <a:xfrm>
              <a:off x="2203858" y="5517232"/>
              <a:ext cx="9292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200" b="1" dirty="0">
                  <a:solidFill>
                    <a:srgbClr val="FF0000"/>
                  </a:solidFill>
                </a:rPr>
                <a:t>    손가락이 </a:t>
              </a:r>
              <a:r>
                <a:rPr lang="en-US" altLang="ko-KR" sz="3200" b="1" dirty="0">
                  <a:solidFill>
                    <a:srgbClr val="FF0000"/>
                  </a:solidFill>
                </a:rPr>
                <a:t>20000</a:t>
              </a:r>
              <a:r>
                <a:rPr lang="ko-KR" altLang="en-US" sz="3200" b="1" dirty="0">
                  <a:solidFill>
                    <a:srgbClr val="FF0000"/>
                  </a:solidFill>
                </a:rPr>
                <a:t>에 가깝기 때문입니다</a:t>
              </a:r>
              <a:r>
                <a:rPr lang="en-US" altLang="ko-KR" sz="3200" b="1" dirty="0">
                  <a:solidFill>
                    <a:srgbClr val="FF0000"/>
                  </a:solidFill>
                </a:rPr>
                <a:t>.</a:t>
              </a:r>
            </a:p>
          </p:txBody>
        </p:sp>
      </p:grpSp>
      <p:cxnSp>
        <p:nvCxnSpPr>
          <p:cNvPr id="84" name="직선 연결선 83">
            <a:extLst>
              <a:ext uri="{FF2B5EF4-FFF2-40B4-BE49-F238E27FC236}">
                <a16:creationId xmlns:a16="http://schemas.microsoft.com/office/drawing/2014/main" id="{018805CF-9CCC-EF03-11BB-50C3C8A689CD}"/>
              </a:ext>
            </a:extLst>
          </p:cNvPr>
          <p:cNvCxnSpPr>
            <a:cxnSpLocks/>
          </p:cNvCxnSpPr>
          <p:nvPr/>
        </p:nvCxnSpPr>
        <p:spPr>
          <a:xfrm>
            <a:off x="2179841" y="6064003"/>
            <a:ext cx="927535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그룹 3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55" name="사각형: 둥근 모서리 46">
              <a:hlinkClick r:id="rId11" action="ppaction://hlinksldjump"/>
              <a:extLst>
                <a:ext uri="{FF2B5EF4-FFF2-40B4-BE49-F238E27FC236}">
                  <a16:creationId xmlns:a16="http://schemas.microsoft.com/office/drawing/2014/main" id="{A2676485-BDB0-4ACE-1CC3-DF0910233CC1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6" name="사각형: 둥근 모서리 47">
              <a:hlinkClick r:id="rId12" action="ppaction://hlinksldjump"/>
              <a:extLst>
                <a:ext uri="{FF2B5EF4-FFF2-40B4-BE49-F238E27FC236}">
                  <a16:creationId xmlns:a16="http://schemas.microsoft.com/office/drawing/2014/main" id="{4ADEEE34-99FA-666E-1D70-C1C8BD35325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7" name="사각형: 둥근 모서리 48">
              <a:hlinkClick r:id="rId13" action="ppaction://hlinksldjump"/>
              <a:extLst>
                <a:ext uri="{FF2B5EF4-FFF2-40B4-BE49-F238E27FC236}">
                  <a16:creationId xmlns:a16="http://schemas.microsoft.com/office/drawing/2014/main" id="{4CB4E4FD-78C5-C673-75B2-C6046A3E8E7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8" name="사각형: 둥근 모서리 49">
              <a:hlinkClick r:id="rId14" action="ppaction://hlinksldjump"/>
              <a:extLst>
                <a:ext uri="{FF2B5EF4-FFF2-40B4-BE49-F238E27FC236}">
                  <a16:creationId xmlns:a16="http://schemas.microsoft.com/office/drawing/2014/main" id="{9158B5CB-FBAD-7280-ED40-F218F6CC9CDC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9" name="사각형: 둥근 모서리 50">
              <a:hlinkClick r:id="rId15" action="ppaction://hlinksldjump"/>
              <a:extLst>
                <a:ext uri="{FF2B5EF4-FFF2-40B4-BE49-F238E27FC236}">
                  <a16:creationId xmlns:a16="http://schemas.microsoft.com/office/drawing/2014/main" id="{28C1D6E2-D6B0-DC8D-362C-7674814528FB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8" name="사각형: 둥근 모서리 56">
              <a:hlinkClick r:id="rId16" action="ppaction://hlinksldjump"/>
              <a:extLst>
                <a:ext uri="{FF2B5EF4-FFF2-40B4-BE49-F238E27FC236}">
                  <a16:creationId xmlns:a16="http://schemas.microsoft.com/office/drawing/2014/main" id="{4FC9059C-A393-821C-E133-48F6E7AEE7E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69" name="사각형: 둥근 모서리 57">
              <a:hlinkClick r:id="rId17" action="ppaction://hlinksldjump"/>
              <a:extLst>
                <a:ext uri="{FF2B5EF4-FFF2-40B4-BE49-F238E27FC236}">
                  <a16:creationId xmlns:a16="http://schemas.microsoft.com/office/drawing/2014/main" id="{676EA10B-BDDF-ADE4-5EA7-075C7973706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0" name="사각형: 둥근 모서리 58">
              <a:hlinkClick r:id="rId18" action="ppaction://hlinksldjump"/>
              <a:extLst>
                <a:ext uri="{FF2B5EF4-FFF2-40B4-BE49-F238E27FC236}">
                  <a16:creationId xmlns:a16="http://schemas.microsoft.com/office/drawing/2014/main" id="{3D039FE6-3513-CF68-30ED-1216A208AE1A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6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51" name="그림 50">
            <a:extLst>
              <a:ext uri="{FF2B5EF4-FFF2-40B4-BE49-F238E27FC236}">
                <a16:creationId xmlns:a16="http://schemas.microsoft.com/office/drawing/2014/main" id="{838C689A-5EEC-401D-A27E-F9F76FD5E782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pic>
        <p:nvPicPr>
          <p:cNvPr id="52" name="그림 51">
            <a:extLst>
              <a:ext uri="{FF2B5EF4-FFF2-40B4-BE49-F238E27FC236}">
                <a16:creationId xmlns:a16="http://schemas.microsoft.com/office/drawing/2014/main" id="{F89B3A70-69E2-4A8D-AE2C-72014C7768D1}"/>
              </a:ext>
            </a:extLst>
          </p:cNvPr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10459797" y="2794626"/>
            <a:ext cx="652750" cy="296285"/>
          </a:xfrm>
          <a:prstGeom prst="rect">
            <a:avLst/>
          </a:prstGeom>
        </p:spPr>
      </p:pic>
      <p:pic>
        <p:nvPicPr>
          <p:cNvPr id="60" name="그림 59">
            <a:extLst>
              <a:ext uri="{FF2B5EF4-FFF2-40B4-BE49-F238E27FC236}">
                <a16:creationId xmlns:a16="http://schemas.microsoft.com/office/drawing/2014/main" id="{2F89926D-0B0E-46FE-857B-578C6D72FC3A}"/>
              </a:ext>
            </a:extLst>
          </p:cNvPr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6358470" y="5518600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61" name="그림 60">
            <a:extLst>
              <a:ext uri="{FF2B5EF4-FFF2-40B4-BE49-F238E27FC236}">
                <a16:creationId xmlns:a16="http://schemas.microsoft.com/office/drawing/2014/main" id="{167A4930-C297-4551-BC8D-43A820C5BF7F}"/>
              </a:ext>
            </a:extLst>
          </p:cNvPr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8972602" y="4895243"/>
            <a:ext cx="491759" cy="482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6" name="그림 28">
            <a:extLst>
              <a:ext uri="{FF2B5EF4-FFF2-40B4-BE49-F238E27FC236}">
                <a16:creationId xmlns:a16="http://schemas.microsoft.com/office/drawing/2014/main" id="{0D6E6AD8-4438-CFB7-A876-427C44528D8E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9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</p:bldLst>
  </p:timing>
</p:sld>
</file>

<file path=ppt/theme/theme1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397</Words>
  <Application>Microsoft Office PowerPoint</Application>
  <PresentationFormat>와이드스크린</PresentationFormat>
  <Paragraphs>207</Paragraphs>
  <Slides>9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3_디자인 사용자 지정</vt:lpstr>
      <vt:lpstr>디자인 사용자 지정</vt:lpstr>
      <vt:lpstr>1_디자인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2023-11-23T10:55:00Z</dcterms:created>
  <dcterms:modified xsi:type="dcterms:W3CDTF">2024-04-24T00:22:11Z</dcterms:modified>
</cp:coreProperties>
</file>